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359" r:id="rId3"/>
    <p:sldId id="397" r:id="rId4"/>
    <p:sldId id="396" r:id="rId5"/>
    <p:sldId id="379" r:id="rId6"/>
    <p:sldId id="407" r:id="rId7"/>
    <p:sldId id="415" r:id="rId8"/>
    <p:sldId id="395" r:id="rId9"/>
    <p:sldId id="394" r:id="rId10"/>
    <p:sldId id="406" r:id="rId11"/>
    <p:sldId id="383" r:id="rId12"/>
    <p:sldId id="343" r:id="rId13"/>
    <p:sldId id="374" r:id="rId14"/>
    <p:sldId id="385" r:id="rId15"/>
    <p:sldId id="423" r:id="rId16"/>
    <p:sldId id="382" r:id="rId17"/>
    <p:sldId id="401" r:id="rId18"/>
    <p:sldId id="402" r:id="rId19"/>
    <p:sldId id="404" r:id="rId20"/>
    <p:sldId id="403" r:id="rId21"/>
    <p:sldId id="258" r:id="rId22"/>
    <p:sldId id="347" r:id="rId23"/>
    <p:sldId id="328" r:id="rId24"/>
    <p:sldId id="346" r:id="rId25"/>
    <p:sldId id="414" r:id="rId26"/>
    <p:sldId id="416" r:id="rId27"/>
    <p:sldId id="408" r:id="rId28"/>
    <p:sldId id="398" r:id="rId29"/>
    <p:sldId id="387" r:id="rId30"/>
    <p:sldId id="386" r:id="rId31"/>
    <p:sldId id="389" r:id="rId32"/>
    <p:sldId id="417" r:id="rId33"/>
    <p:sldId id="366" r:id="rId34"/>
    <p:sldId id="410" r:id="rId35"/>
    <p:sldId id="380" r:id="rId36"/>
    <p:sldId id="409" r:id="rId37"/>
    <p:sldId id="392" r:id="rId38"/>
    <p:sldId id="381" r:id="rId39"/>
    <p:sldId id="393" r:id="rId40"/>
    <p:sldId id="331" r:id="rId41"/>
    <p:sldId id="411" r:id="rId42"/>
    <p:sldId id="338" r:id="rId43"/>
    <p:sldId id="360" r:id="rId44"/>
    <p:sldId id="400" r:id="rId45"/>
    <p:sldId id="340" r:id="rId46"/>
    <p:sldId id="313" r:id="rId47"/>
    <p:sldId id="373" r:id="rId48"/>
    <p:sldId id="412" r:id="rId49"/>
    <p:sldId id="342" r:id="rId50"/>
    <p:sldId id="371" r:id="rId51"/>
    <p:sldId id="418" r:id="rId52"/>
    <p:sldId id="421" r:id="rId53"/>
    <p:sldId id="419" r:id="rId54"/>
    <p:sldId id="420" r:id="rId55"/>
    <p:sldId id="399" r:id="rId56"/>
    <p:sldId id="312" r:id="rId57"/>
    <p:sldId id="413" r:id="rId58"/>
    <p:sldId id="422" r:id="rId59"/>
    <p:sldId id="424" r:id="rId6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9DF380-6965-4AFD-8A6E-1DD4EA799040}" v="55" dt="2020-09-21T06:12:41.0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71" autoAdjust="0"/>
  </p:normalViewPr>
  <p:slideViewPr>
    <p:cSldViewPr>
      <p:cViewPr varScale="1">
        <p:scale>
          <a:sx n="150" d="100"/>
          <a:sy n="150" d="100"/>
        </p:scale>
        <p:origin x="510" y="126"/>
      </p:cViewPr>
      <p:guideLst>
        <p:guide orient="horz" pos="1620"/>
        <p:guide pos="2880"/>
      </p:guideLst>
    </p:cSldViewPr>
  </p:slideViewPr>
  <p:outlineViewPr>
    <p:cViewPr>
      <p:scale>
        <a:sx n="33" d="100"/>
        <a:sy n="33" d="100"/>
      </p:scale>
      <p:origin x="0" y="144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ny Sheaf" userId="37558a07ff2bd9b9" providerId="LiveId" clId="{119DF380-6965-4AFD-8A6E-1DD4EA799040}"/>
    <pc:docChg chg="undo custSel mod addSld delSld modSld sldOrd">
      <pc:chgData name="Danny Sheaf" userId="37558a07ff2bd9b9" providerId="LiveId" clId="{119DF380-6965-4AFD-8A6E-1DD4EA799040}" dt="2020-09-21T08:36:49.604" v="1816" actId="114"/>
      <pc:docMkLst>
        <pc:docMk/>
      </pc:docMkLst>
      <pc:sldChg chg="modSp">
        <pc:chgData name="Danny Sheaf" userId="37558a07ff2bd9b9" providerId="LiveId" clId="{119DF380-6965-4AFD-8A6E-1DD4EA799040}" dt="2020-09-21T06:05:15.663" v="1608" actId="27636"/>
        <pc:sldMkLst>
          <pc:docMk/>
          <pc:sldMk cId="0" sldId="258"/>
        </pc:sldMkLst>
        <pc:spChg chg="mod">
          <ac:chgData name="Danny Sheaf" userId="37558a07ff2bd9b9" providerId="LiveId" clId="{119DF380-6965-4AFD-8A6E-1DD4EA799040}" dt="2020-09-21T06:05:15.663" v="1608" actId="27636"/>
          <ac:spMkLst>
            <pc:docMk/>
            <pc:sldMk cId="0" sldId="258"/>
            <ac:spMk id="3" creationId="{00000000-0000-0000-0000-000000000000}"/>
          </ac:spMkLst>
        </pc:spChg>
      </pc:sldChg>
      <pc:sldChg chg="del">
        <pc:chgData name="Danny Sheaf" userId="37558a07ff2bd9b9" providerId="LiveId" clId="{119DF380-6965-4AFD-8A6E-1DD4EA799040}" dt="2020-09-21T04:17:03.805" v="930" actId="2696"/>
        <pc:sldMkLst>
          <pc:docMk/>
          <pc:sldMk cId="2304207527" sldId="311"/>
        </pc:sldMkLst>
      </pc:sldChg>
      <pc:sldChg chg="modSp">
        <pc:chgData name="Danny Sheaf" userId="37558a07ff2bd9b9" providerId="LiveId" clId="{119DF380-6965-4AFD-8A6E-1DD4EA799040}" dt="2020-09-21T04:31:52.323" v="1109" actId="27636"/>
        <pc:sldMkLst>
          <pc:docMk/>
          <pc:sldMk cId="1762171931" sldId="312"/>
        </pc:sldMkLst>
        <pc:spChg chg="mod">
          <ac:chgData name="Danny Sheaf" userId="37558a07ff2bd9b9" providerId="LiveId" clId="{119DF380-6965-4AFD-8A6E-1DD4EA799040}" dt="2020-09-21T04:31:52.323" v="1109" actId="27636"/>
          <ac:spMkLst>
            <pc:docMk/>
            <pc:sldMk cId="1762171931" sldId="312"/>
            <ac:spMk id="3" creationId="{00000000-0000-0000-0000-000000000000}"/>
          </ac:spMkLst>
        </pc:spChg>
      </pc:sldChg>
      <pc:sldChg chg="modSp ord">
        <pc:chgData name="Danny Sheaf" userId="37558a07ff2bd9b9" providerId="LiveId" clId="{119DF380-6965-4AFD-8A6E-1DD4EA799040}" dt="2020-09-21T04:16:49.126" v="929"/>
        <pc:sldMkLst>
          <pc:docMk/>
          <pc:sldMk cId="1117994784" sldId="313"/>
        </pc:sldMkLst>
        <pc:spChg chg="mod">
          <ac:chgData name="Danny Sheaf" userId="37558a07ff2bd9b9" providerId="LiveId" clId="{119DF380-6965-4AFD-8A6E-1DD4EA799040}" dt="2020-09-21T04:16:14.877" v="927" actId="5793"/>
          <ac:spMkLst>
            <pc:docMk/>
            <pc:sldMk cId="1117994784" sldId="313"/>
            <ac:spMk id="3" creationId="{00000000-0000-0000-0000-000000000000}"/>
          </ac:spMkLst>
        </pc:spChg>
      </pc:sldChg>
      <pc:sldChg chg="modSp del">
        <pc:chgData name="Danny Sheaf" userId="37558a07ff2bd9b9" providerId="LiveId" clId="{119DF380-6965-4AFD-8A6E-1DD4EA799040}" dt="2020-09-21T04:37:09.639" v="1147" actId="2696"/>
        <pc:sldMkLst>
          <pc:docMk/>
          <pc:sldMk cId="3934096209" sldId="318"/>
        </pc:sldMkLst>
        <pc:spChg chg="mod">
          <ac:chgData name="Danny Sheaf" userId="37558a07ff2bd9b9" providerId="LiveId" clId="{119DF380-6965-4AFD-8A6E-1DD4EA799040}" dt="2020-09-21T04:35:54.845" v="1146" actId="113"/>
          <ac:spMkLst>
            <pc:docMk/>
            <pc:sldMk cId="3934096209" sldId="318"/>
            <ac:spMk id="3" creationId="{00000000-0000-0000-0000-000000000000}"/>
          </ac:spMkLst>
        </pc:spChg>
      </pc:sldChg>
      <pc:sldChg chg="modSp">
        <pc:chgData name="Danny Sheaf" userId="37558a07ff2bd9b9" providerId="LiveId" clId="{119DF380-6965-4AFD-8A6E-1DD4EA799040}" dt="2020-09-21T04:00:46.676" v="646" actId="255"/>
        <pc:sldMkLst>
          <pc:docMk/>
          <pc:sldMk cId="809611356" sldId="328"/>
        </pc:sldMkLst>
        <pc:spChg chg="mod">
          <ac:chgData name="Danny Sheaf" userId="37558a07ff2bd9b9" providerId="LiveId" clId="{119DF380-6965-4AFD-8A6E-1DD4EA799040}" dt="2020-09-21T04:00:46.676" v="646" actId="255"/>
          <ac:spMkLst>
            <pc:docMk/>
            <pc:sldMk cId="809611356" sldId="328"/>
            <ac:spMk id="3" creationId="{00000000-0000-0000-0000-000000000000}"/>
          </ac:spMkLst>
        </pc:spChg>
      </pc:sldChg>
      <pc:sldChg chg="del">
        <pc:chgData name="Danny Sheaf" userId="37558a07ff2bd9b9" providerId="LiveId" clId="{119DF380-6965-4AFD-8A6E-1DD4EA799040}" dt="2020-09-21T05:57:02.649" v="1537" actId="2696"/>
        <pc:sldMkLst>
          <pc:docMk/>
          <pc:sldMk cId="4075633560" sldId="337"/>
        </pc:sldMkLst>
      </pc:sldChg>
      <pc:sldChg chg="modSp">
        <pc:chgData name="Danny Sheaf" userId="37558a07ff2bd9b9" providerId="LiveId" clId="{119DF380-6965-4AFD-8A6E-1DD4EA799040}" dt="2020-09-21T06:07:12.977" v="1633" actId="20577"/>
        <pc:sldMkLst>
          <pc:docMk/>
          <pc:sldMk cId="3421110464" sldId="338"/>
        </pc:sldMkLst>
        <pc:spChg chg="mod">
          <ac:chgData name="Danny Sheaf" userId="37558a07ff2bd9b9" providerId="LiveId" clId="{119DF380-6965-4AFD-8A6E-1DD4EA799040}" dt="2020-09-21T06:07:12.977" v="1633" actId="20577"/>
          <ac:spMkLst>
            <pc:docMk/>
            <pc:sldMk cId="3421110464" sldId="338"/>
            <ac:spMk id="2" creationId="{00000000-0000-0000-0000-000000000000}"/>
          </ac:spMkLst>
        </pc:spChg>
        <pc:spChg chg="mod">
          <ac:chgData name="Danny Sheaf" userId="37558a07ff2bd9b9" providerId="LiveId" clId="{119DF380-6965-4AFD-8A6E-1DD4EA799040}" dt="2020-09-21T04:11:57.703" v="825" actId="27636"/>
          <ac:spMkLst>
            <pc:docMk/>
            <pc:sldMk cId="3421110464" sldId="338"/>
            <ac:spMk id="3" creationId="{00000000-0000-0000-0000-000000000000}"/>
          </ac:spMkLst>
        </pc:spChg>
      </pc:sldChg>
      <pc:sldChg chg="modSp ord">
        <pc:chgData name="Danny Sheaf" userId="37558a07ff2bd9b9" providerId="LiveId" clId="{119DF380-6965-4AFD-8A6E-1DD4EA799040}" dt="2020-09-21T04:15:20.809" v="925" actId="5793"/>
        <pc:sldMkLst>
          <pc:docMk/>
          <pc:sldMk cId="489236716" sldId="340"/>
        </pc:sldMkLst>
        <pc:spChg chg="mod">
          <ac:chgData name="Danny Sheaf" userId="37558a07ff2bd9b9" providerId="LiveId" clId="{119DF380-6965-4AFD-8A6E-1DD4EA799040}" dt="2020-09-21T04:15:20.809" v="925" actId="5793"/>
          <ac:spMkLst>
            <pc:docMk/>
            <pc:sldMk cId="489236716" sldId="340"/>
            <ac:spMk id="3" creationId="{00000000-0000-0000-0000-000000000000}"/>
          </ac:spMkLst>
        </pc:spChg>
      </pc:sldChg>
      <pc:sldChg chg="modSp del ord">
        <pc:chgData name="Danny Sheaf" userId="37558a07ff2bd9b9" providerId="LiveId" clId="{119DF380-6965-4AFD-8A6E-1DD4EA799040}" dt="2020-09-21T06:08:00.400" v="1634" actId="2696"/>
        <pc:sldMkLst>
          <pc:docMk/>
          <pc:sldMk cId="3237500426" sldId="341"/>
        </pc:sldMkLst>
        <pc:spChg chg="mod">
          <ac:chgData name="Danny Sheaf" userId="37558a07ff2bd9b9" providerId="LiveId" clId="{119DF380-6965-4AFD-8A6E-1DD4EA799040}" dt="2020-09-14T08:40:57.560" v="124" actId="20577"/>
          <ac:spMkLst>
            <pc:docMk/>
            <pc:sldMk cId="3237500426" sldId="341"/>
            <ac:spMk id="3" creationId="{00000000-0000-0000-0000-000000000000}"/>
          </ac:spMkLst>
        </pc:spChg>
      </pc:sldChg>
      <pc:sldChg chg="modSp ord">
        <pc:chgData name="Danny Sheaf" userId="37558a07ff2bd9b9" providerId="LiveId" clId="{119DF380-6965-4AFD-8A6E-1DD4EA799040}" dt="2020-09-21T04:17:26.700" v="933" actId="5793"/>
        <pc:sldMkLst>
          <pc:docMk/>
          <pc:sldMk cId="1828974467" sldId="342"/>
        </pc:sldMkLst>
        <pc:spChg chg="mod">
          <ac:chgData name="Danny Sheaf" userId="37558a07ff2bd9b9" providerId="LiveId" clId="{119DF380-6965-4AFD-8A6E-1DD4EA799040}" dt="2020-09-21T04:17:26.700" v="933" actId="5793"/>
          <ac:spMkLst>
            <pc:docMk/>
            <pc:sldMk cId="1828974467" sldId="342"/>
            <ac:spMk id="3" creationId="{00000000-0000-0000-0000-000000000000}"/>
          </ac:spMkLst>
        </pc:spChg>
      </pc:sldChg>
      <pc:sldChg chg="ord">
        <pc:chgData name="Danny Sheaf" userId="37558a07ff2bd9b9" providerId="LiveId" clId="{119DF380-6965-4AFD-8A6E-1DD4EA799040}" dt="2020-09-21T05:52:48.263" v="1422"/>
        <pc:sldMkLst>
          <pc:docMk/>
          <pc:sldMk cId="4279472222" sldId="343"/>
        </pc:sldMkLst>
      </pc:sldChg>
      <pc:sldChg chg="modSp">
        <pc:chgData name="Danny Sheaf" userId="37558a07ff2bd9b9" providerId="LiveId" clId="{119DF380-6965-4AFD-8A6E-1DD4EA799040}" dt="2020-09-21T04:00:31.267" v="645" actId="113"/>
        <pc:sldMkLst>
          <pc:docMk/>
          <pc:sldMk cId="3393517531" sldId="347"/>
        </pc:sldMkLst>
        <pc:spChg chg="mod">
          <ac:chgData name="Danny Sheaf" userId="37558a07ff2bd9b9" providerId="LiveId" clId="{119DF380-6965-4AFD-8A6E-1DD4EA799040}" dt="2020-09-21T04:00:31.267" v="645" actId="113"/>
          <ac:spMkLst>
            <pc:docMk/>
            <pc:sldMk cId="3393517531" sldId="347"/>
            <ac:spMk id="3" creationId="{00000000-0000-0000-0000-000000000000}"/>
          </ac:spMkLst>
        </pc:spChg>
      </pc:sldChg>
      <pc:sldChg chg="del">
        <pc:chgData name="Danny Sheaf" userId="37558a07ff2bd9b9" providerId="LiveId" clId="{119DF380-6965-4AFD-8A6E-1DD4EA799040}" dt="2020-09-21T04:31:00.237" v="1082" actId="2696"/>
        <pc:sldMkLst>
          <pc:docMk/>
          <pc:sldMk cId="2786365005" sldId="351"/>
        </pc:sldMkLst>
      </pc:sldChg>
      <pc:sldChg chg="del">
        <pc:chgData name="Danny Sheaf" userId="37558a07ff2bd9b9" providerId="LiveId" clId="{119DF380-6965-4AFD-8A6E-1DD4EA799040}" dt="2020-09-21T04:17:56.870" v="934" actId="2696"/>
        <pc:sldMkLst>
          <pc:docMk/>
          <pc:sldMk cId="979448769" sldId="358"/>
        </pc:sldMkLst>
      </pc:sldChg>
      <pc:sldChg chg="modSp">
        <pc:chgData name="Danny Sheaf" userId="37558a07ff2bd9b9" providerId="LiveId" clId="{119DF380-6965-4AFD-8A6E-1DD4EA799040}" dt="2020-09-21T05:12:16.021" v="1270" actId="313"/>
        <pc:sldMkLst>
          <pc:docMk/>
          <pc:sldMk cId="31626591" sldId="359"/>
        </pc:sldMkLst>
        <pc:spChg chg="mod">
          <ac:chgData name="Danny Sheaf" userId="37558a07ff2bd9b9" providerId="LiveId" clId="{119DF380-6965-4AFD-8A6E-1DD4EA799040}" dt="2020-09-21T05:12:16.021" v="1270" actId="313"/>
          <ac:spMkLst>
            <pc:docMk/>
            <pc:sldMk cId="31626591" sldId="359"/>
            <ac:spMk id="4" creationId="{48E3F975-FB0A-48F4-90EB-07DA9089FD49}"/>
          </ac:spMkLst>
        </pc:spChg>
        <pc:spChg chg="mod">
          <ac:chgData name="Danny Sheaf" userId="37558a07ff2bd9b9" providerId="LiveId" clId="{119DF380-6965-4AFD-8A6E-1DD4EA799040}" dt="2020-09-19T07:35:47.297" v="148" actId="20577"/>
          <ac:spMkLst>
            <pc:docMk/>
            <pc:sldMk cId="31626591" sldId="359"/>
            <ac:spMk id="5" creationId="{77063EE2-CCC1-47FB-AA07-DD65678061ED}"/>
          </ac:spMkLst>
        </pc:spChg>
      </pc:sldChg>
      <pc:sldChg chg="modSp">
        <pc:chgData name="Danny Sheaf" userId="37558a07ff2bd9b9" providerId="LiveId" clId="{119DF380-6965-4AFD-8A6E-1DD4EA799040}" dt="2020-09-21T04:12:09.211" v="826" actId="5793"/>
        <pc:sldMkLst>
          <pc:docMk/>
          <pc:sldMk cId="1935571062" sldId="360"/>
        </pc:sldMkLst>
        <pc:spChg chg="mod">
          <ac:chgData name="Danny Sheaf" userId="37558a07ff2bd9b9" providerId="LiveId" clId="{119DF380-6965-4AFD-8A6E-1DD4EA799040}" dt="2020-09-21T04:12:09.211" v="826" actId="5793"/>
          <ac:spMkLst>
            <pc:docMk/>
            <pc:sldMk cId="1935571062" sldId="360"/>
            <ac:spMk id="3" creationId="{00000000-0000-0000-0000-000000000000}"/>
          </ac:spMkLst>
        </pc:spChg>
      </pc:sldChg>
      <pc:sldChg chg="del">
        <pc:chgData name="Danny Sheaf" userId="37558a07ff2bd9b9" providerId="LiveId" clId="{119DF380-6965-4AFD-8A6E-1DD4EA799040}" dt="2020-09-21T05:56:52.579" v="1536" actId="2696"/>
        <pc:sldMkLst>
          <pc:docMk/>
          <pc:sldMk cId="1084672048" sldId="362"/>
        </pc:sldMkLst>
      </pc:sldChg>
      <pc:sldChg chg="del">
        <pc:chgData name="Danny Sheaf" userId="37558a07ff2bd9b9" providerId="LiveId" clId="{119DF380-6965-4AFD-8A6E-1DD4EA799040}" dt="2020-09-14T08:39:46.081" v="97" actId="2696"/>
        <pc:sldMkLst>
          <pc:docMk/>
          <pc:sldMk cId="984777161" sldId="368"/>
        </pc:sldMkLst>
      </pc:sldChg>
      <pc:sldChg chg="modSp del">
        <pc:chgData name="Danny Sheaf" userId="37558a07ff2bd9b9" providerId="LiveId" clId="{119DF380-6965-4AFD-8A6E-1DD4EA799040}" dt="2020-09-21T05:15:56.810" v="1301" actId="2696"/>
        <pc:sldMkLst>
          <pc:docMk/>
          <pc:sldMk cId="1517902428" sldId="369"/>
        </pc:sldMkLst>
        <pc:spChg chg="mod">
          <ac:chgData name="Danny Sheaf" userId="37558a07ff2bd9b9" providerId="LiveId" clId="{119DF380-6965-4AFD-8A6E-1DD4EA799040}" dt="2020-09-21T04:14:01.576" v="922" actId="27636"/>
          <ac:spMkLst>
            <pc:docMk/>
            <pc:sldMk cId="1517902428" sldId="369"/>
            <ac:spMk id="3" creationId="{00000000-0000-0000-0000-000000000000}"/>
          </ac:spMkLst>
        </pc:spChg>
      </pc:sldChg>
      <pc:sldChg chg="modSp">
        <pc:chgData name="Danny Sheaf" userId="37558a07ff2bd9b9" providerId="LiveId" clId="{119DF380-6965-4AFD-8A6E-1DD4EA799040}" dt="2020-09-21T04:30:39.444" v="1081" actId="20577"/>
        <pc:sldMkLst>
          <pc:docMk/>
          <pc:sldMk cId="2698410928" sldId="371"/>
        </pc:sldMkLst>
        <pc:spChg chg="mod">
          <ac:chgData name="Danny Sheaf" userId="37558a07ff2bd9b9" providerId="LiveId" clId="{119DF380-6965-4AFD-8A6E-1DD4EA799040}" dt="2020-09-21T04:29:36.736" v="1024" actId="20577"/>
          <ac:spMkLst>
            <pc:docMk/>
            <pc:sldMk cId="2698410928" sldId="371"/>
            <ac:spMk id="2" creationId="{00000000-0000-0000-0000-000000000000}"/>
          </ac:spMkLst>
        </pc:spChg>
        <pc:spChg chg="mod">
          <ac:chgData name="Danny Sheaf" userId="37558a07ff2bd9b9" providerId="LiveId" clId="{119DF380-6965-4AFD-8A6E-1DD4EA799040}" dt="2020-09-21T04:30:39.444" v="1081" actId="20577"/>
          <ac:spMkLst>
            <pc:docMk/>
            <pc:sldMk cId="2698410928" sldId="371"/>
            <ac:spMk id="3" creationId="{00000000-0000-0000-0000-000000000000}"/>
          </ac:spMkLst>
        </pc:spChg>
      </pc:sldChg>
      <pc:sldChg chg="ord">
        <pc:chgData name="Danny Sheaf" userId="37558a07ff2bd9b9" providerId="LiveId" clId="{119DF380-6965-4AFD-8A6E-1DD4EA799040}" dt="2020-09-21T04:17:07.846" v="931"/>
        <pc:sldMkLst>
          <pc:docMk/>
          <pc:sldMk cId="2284409207" sldId="373"/>
        </pc:sldMkLst>
      </pc:sldChg>
      <pc:sldChg chg="modSp ord">
        <pc:chgData name="Danny Sheaf" userId="37558a07ff2bd9b9" providerId="LiveId" clId="{119DF380-6965-4AFD-8A6E-1DD4EA799040}" dt="2020-09-21T05:58:22.710" v="1539"/>
        <pc:sldMkLst>
          <pc:docMk/>
          <pc:sldMk cId="3567441895" sldId="374"/>
        </pc:sldMkLst>
        <pc:spChg chg="mod">
          <ac:chgData name="Danny Sheaf" userId="37558a07ff2bd9b9" providerId="LiveId" clId="{119DF380-6965-4AFD-8A6E-1DD4EA799040}" dt="2020-09-21T04:07:19.761" v="745" actId="5793"/>
          <ac:spMkLst>
            <pc:docMk/>
            <pc:sldMk cId="3567441895" sldId="374"/>
            <ac:spMk id="3" creationId="{00000000-0000-0000-0000-000000000000}"/>
          </ac:spMkLst>
        </pc:spChg>
      </pc:sldChg>
      <pc:sldChg chg="del">
        <pc:chgData name="Danny Sheaf" userId="37558a07ff2bd9b9" providerId="LiveId" clId="{119DF380-6965-4AFD-8A6E-1DD4EA799040}" dt="2020-09-21T04:11:09.207" v="822" actId="2696"/>
        <pc:sldMkLst>
          <pc:docMk/>
          <pc:sldMk cId="1101662980" sldId="378"/>
        </pc:sldMkLst>
      </pc:sldChg>
      <pc:sldChg chg="modSp">
        <pc:chgData name="Danny Sheaf" userId="37558a07ff2bd9b9" providerId="LiveId" clId="{119DF380-6965-4AFD-8A6E-1DD4EA799040}" dt="2020-09-21T04:03:28.812" v="689" actId="20577"/>
        <pc:sldMkLst>
          <pc:docMk/>
          <pc:sldMk cId="887702279" sldId="380"/>
        </pc:sldMkLst>
        <pc:spChg chg="mod">
          <ac:chgData name="Danny Sheaf" userId="37558a07ff2bd9b9" providerId="LiveId" clId="{119DF380-6965-4AFD-8A6E-1DD4EA799040}" dt="2020-09-21T04:03:28.812" v="689" actId="20577"/>
          <ac:spMkLst>
            <pc:docMk/>
            <pc:sldMk cId="887702279" sldId="380"/>
            <ac:spMk id="2" creationId="{5A7F4176-3C19-435A-880A-44AAB5DAE2BC}"/>
          </ac:spMkLst>
        </pc:spChg>
      </pc:sldChg>
      <pc:sldChg chg="modSp">
        <pc:chgData name="Danny Sheaf" userId="37558a07ff2bd9b9" providerId="LiveId" clId="{119DF380-6965-4AFD-8A6E-1DD4EA799040}" dt="2020-09-21T04:04:00.703" v="723" actId="20577"/>
        <pc:sldMkLst>
          <pc:docMk/>
          <pc:sldMk cId="637422911" sldId="381"/>
        </pc:sldMkLst>
        <pc:spChg chg="mod">
          <ac:chgData name="Danny Sheaf" userId="37558a07ff2bd9b9" providerId="LiveId" clId="{119DF380-6965-4AFD-8A6E-1DD4EA799040}" dt="2020-09-21T04:04:00.703" v="723" actId="20577"/>
          <ac:spMkLst>
            <pc:docMk/>
            <pc:sldMk cId="637422911" sldId="381"/>
            <ac:spMk id="2" creationId="{388B4F30-8C79-4B1B-9612-8EDCCB53DEF8}"/>
          </ac:spMkLst>
        </pc:spChg>
      </pc:sldChg>
      <pc:sldChg chg="modSp">
        <pc:chgData name="Danny Sheaf" userId="37558a07ff2bd9b9" providerId="LiveId" clId="{119DF380-6965-4AFD-8A6E-1DD4EA799040}" dt="2020-09-21T06:04:03.686" v="1574" actId="20577"/>
        <pc:sldMkLst>
          <pc:docMk/>
          <pc:sldMk cId="2716527618" sldId="382"/>
        </pc:sldMkLst>
        <pc:spChg chg="mod">
          <ac:chgData name="Danny Sheaf" userId="37558a07ff2bd9b9" providerId="LiveId" clId="{119DF380-6965-4AFD-8A6E-1DD4EA799040}" dt="2020-09-21T06:04:03.686" v="1574" actId="20577"/>
          <ac:spMkLst>
            <pc:docMk/>
            <pc:sldMk cId="2716527618" sldId="382"/>
            <ac:spMk id="2" creationId="{5479DDB7-7E07-42A6-9678-D899A05499F7}"/>
          </ac:spMkLst>
        </pc:spChg>
      </pc:sldChg>
      <pc:sldChg chg="modSp ord">
        <pc:chgData name="Danny Sheaf" userId="37558a07ff2bd9b9" providerId="LiveId" clId="{119DF380-6965-4AFD-8A6E-1DD4EA799040}" dt="2020-09-21T05:58:04.471" v="1538"/>
        <pc:sldMkLst>
          <pc:docMk/>
          <pc:sldMk cId="2441180892" sldId="383"/>
        </pc:sldMkLst>
        <pc:spChg chg="mod">
          <ac:chgData name="Danny Sheaf" userId="37558a07ff2bd9b9" providerId="LiveId" clId="{119DF380-6965-4AFD-8A6E-1DD4EA799040}" dt="2020-09-21T05:54:26.537" v="1535" actId="20577"/>
          <ac:spMkLst>
            <pc:docMk/>
            <pc:sldMk cId="2441180892" sldId="383"/>
            <ac:spMk id="3" creationId="{60DCA304-A07A-4896-B121-9B3F0F66C2EF}"/>
          </ac:spMkLst>
        </pc:spChg>
      </pc:sldChg>
      <pc:sldChg chg="del">
        <pc:chgData name="Danny Sheaf" userId="37558a07ff2bd9b9" providerId="LiveId" clId="{119DF380-6965-4AFD-8A6E-1DD4EA799040}" dt="2020-09-21T05:51:33.949" v="1420" actId="2696"/>
        <pc:sldMkLst>
          <pc:docMk/>
          <pc:sldMk cId="3738894008" sldId="384"/>
        </pc:sldMkLst>
      </pc:sldChg>
      <pc:sldChg chg="ord">
        <pc:chgData name="Danny Sheaf" userId="37558a07ff2bd9b9" providerId="LiveId" clId="{119DF380-6965-4AFD-8A6E-1DD4EA799040}" dt="2020-09-21T05:52:40.390" v="1421"/>
        <pc:sldMkLst>
          <pc:docMk/>
          <pc:sldMk cId="2844600234" sldId="385"/>
        </pc:sldMkLst>
      </pc:sldChg>
      <pc:sldChg chg="modSp">
        <pc:chgData name="Danny Sheaf" userId="37558a07ff2bd9b9" providerId="LiveId" clId="{119DF380-6965-4AFD-8A6E-1DD4EA799040}" dt="2020-09-21T04:01:14.140" v="649" actId="20577"/>
        <pc:sldMkLst>
          <pc:docMk/>
          <pc:sldMk cId="2870746929" sldId="387"/>
        </pc:sldMkLst>
        <pc:spChg chg="mod">
          <ac:chgData name="Danny Sheaf" userId="37558a07ff2bd9b9" providerId="LiveId" clId="{119DF380-6965-4AFD-8A6E-1DD4EA799040}" dt="2020-09-21T04:01:14.140" v="649" actId="20577"/>
          <ac:spMkLst>
            <pc:docMk/>
            <pc:sldMk cId="2870746929" sldId="387"/>
            <ac:spMk id="3" creationId="{8689F7DA-81D1-4E5E-A1B1-885055F7CA51}"/>
          </ac:spMkLst>
        </pc:spChg>
      </pc:sldChg>
      <pc:sldChg chg="modSp del">
        <pc:chgData name="Danny Sheaf" userId="37558a07ff2bd9b9" providerId="LiveId" clId="{119DF380-6965-4AFD-8A6E-1DD4EA799040}" dt="2020-09-21T04:02:16.385" v="651" actId="2696"/>
        <pc:sldMkLst>
          <pc:docMk/>
          <pc:sldMk cId="2807752598" sldId="388"/>
        </pc:sldMkLst>
        <pc:spChg chg="mod">
          <ac:chgData name="Danny Sheaf" userId="37558a07ff2bd9b9" providerId="LiveId" clId="{119DF380-6965-4AFD-8A6E-1DD4EA799040}" dt="2020-09-21T04:01:31.381" v="650" actId="5793"/>
          <ac:spMkLst>
            <pc:docMk/>
            <pc:sldMk cId="2807752598" sldId="388"/>
            <ac:spMk id="3" creationId="{38B0A2C4-95A3-4C4F-9631-D6500334CDFE}"/>
          </ac:spMkLst>
        </pc:spChg>
      </pc:sldChg>
      <pc:sldChg chg="modSp">
        <pc:chgData name="Danny Sheaf" userId="37558a07ff2bd9b9" providerId="LiveId" clId="{119DF380-6965-4AFD-8A6E-1DD4EA799040}" dt="2020-09-21T05:08:58.392" v="1264" actId="20577"/>
        <pc:sldMkLst>
          <pc:docMk/>
          <pc:sldMk cId="2599077094" sldId="389"/>
        </pc:sldMkLst>
        <pc:spChg chg="mod">
          <ac:chgData name="Danny Sheaf" userId="37558a07ff2bd9b9" providerId="LiveId" clId="{119DF380-6965-4AFD-8A6E-1DD4EA799040}" dt="2020-09-21T05:08:58.392" v="1264" actId="20577"/>
          <ac:spMkLst>
            <pc:docMk/>
            <pc:sldMk cId="2599077094" sldId="389"/>
            <ac:spMk id="3" creationId="{CBFB5964-48DA-47E2-A02F-DFCE5E96BB57}"/>
          </ac:spMkLst>
        </pc:spChg>
      </pc:sldChg>
      <pc:sldChg chg="modSp del">
        <pc:chgData name="Danny Sheaf" userId="37558a07ff2bd9b9" providerId="LiveId" clId="{119DF380-6965-4AFD-8A6E-1DD4EA799040}" dt="2020-09-21T05:29:37.626" v="1304" actId="2696"/>
        <pc:sldMkLst>
          <pc:docMk/>
          <pc:sldMk cId="3918144925" sldId="390"/>
        </pc:sldMkLst>
        <pc:spChg chg="mod">
          <ac:chgData name="Danny Sheaf" userId="37558a07ff2bd9b9" providerId="LiveId" clId="{119DF380-6965-4AFD-8A6E-1DD4EA799040}" dt="2020-09-21T05:08:26.770" v="1256" actId="313"/>
          <ac:spMkLst>
            <pc:docMk/>
            <pc:sldMk cId="3918144925" sldId="390"/>
            <ac:spMk id="3" creationId="{F6D4B41C-458F-48A2-8A3B-89A245C5D0DB}"/>
          </ac:spMkLst>
        </pc:spChg>
      </pc:sldChg>
      <pc:sldChg chg="del">
        <pc:chgData name="Danny Sheaf" userId="37558a07ff2bd9b9" providerId="LiveId" clId="{119DF380-6965-4AFD-8A6E-1DD4EA799040}" dt="2020-09-21T05:29:57.316" v="1305" actId="2696"/>
        <pc:sldMkLst>
          <pc:docMk/>
          <pc:sldMk cId="848358727" sldId="391"/>
        </pc:sldMkLst>
      </pc:sldChg>
      <pc:sldChg chg="modSp ord">
        <pc:chgData name="Danny Sheaf" userId="37558a07ff2bd9b9" providerId="LiveId" clId="{119DF380-6965-4AFD-8A6E-1DD4EA799040}" dt="2020-09-21T05:16:28.743" v="1302" actId="113"/>
        <pc:sldMkLst>
          <pc:docMk/>
          <pc:sldMk cId="1402048332" sldId="393"/>
        </pc:sldMkLst>
        <pc:spChg chg="mod">
          <ac:chgData name="Danny Sheaf" userId="37558a07ff2bd9b9" providerId="LiveId" clId="{119DF380-6965-4AFD-8A6E-1DD4EA799040}" dt="2020-09-21T05:16:28.743" v="1302" actId="113"/>
          <ac:spMkLst>
            <pc:docMk/>
            <pc:sldMk cId="1402048332" sldId="393"/>
            <ac:spMk id="3" creationId="{DD3E9710-EBD6-4FC5-994B-3B886A3047FF}"/>
          </ac:spMkLst>
        </pc:spChg>
      </pc:sldChg>
      <pc:sldChg chg="modSp">
        <pc:chgData name="Danny Sheaf" userId="37558a07ff2bd9b9" providerId="LiveId" clId="{119DF380-6965-4AFD-8A6E-1DD4EA799040}" dt="2020-09-21T05:51:01.504" v="1419" actId="20577"/>
        <pc:sldMkLst>
          <pc:docMk/>
          <pc:sldMk cId="4164565789" sldId="395"/>
        </pc:sldMkLst>
        <pc:spChg chg="mod">
          <ac:chgData name="Danny Sheaf" userId="37558a07ff2bd9b9" providerId="LiveId" clId="{119DF380-6965-4AFD-8A6E-1DD4EA799040}" dt="2020-09-21T05:51:01.504" v="1419" actId="20577"/>
          <ac:spMkLst>
            <pc:docMk/>
            <pc:sldMk cId="4164565789" sldId="395"/>
            <ac:spMk id="3" creationId="{44CF6E23-EAF2-4E3E-8872-2844C183E092}"/>
          </ac:spMkLst>
        </pc:spChg>
      </pc:sldChg>
      <pc:sldChg chg="modSp">
        <pc:chgData name="Danny Sheaf" userId="37558a07ff2bd9b9" providerId="LiveId" clId="{119DF380-6965-4AFD-8A6E-1DD4EA799040}" dt="2020-09-21T03:42:35.448" v="367" actId="20577"/>
        <pc:sldMkLst>
          <pc:docMk/>
          <pc:sldMk cId="1688203048" sldId="396"/>
        </pc:sldMkLst>
        <pc:spChg chg="mod">
          <ac:chgData name="Danny Sheaf" userId="37558a07ff2bd9b9" providerId="LiveId" clId="{119DF380-6965-4AFD-8A6E-1DD4EA799040}" dt="2020-09-21T03:42:35.448" v="367" actId="20577"/>
          <ac:spMkLst>
            <pc:docMk/>
            <pc:sldMk cId="1688203048" sldId="396"/>
            <ac:spMk id="3" creationId="{F34F2D04-D7E5-498F-9C6F-569C893C4001}"/>
          </ac:spMkLst>
        </pc:spChg>
      </pc:sldChg>
      <pc:sldChg chg="modSp">
        <pc:chgData name="Danny Sheaf" userId="37558a07ff2bd9b9" providerId="LiveId" clId="{119DF380-6965-4AFD-8A6E-1DD4EA799040}" dt="2020-09-21T05:12:45.135" v="1271" actId="113"/>
        <pc:sldMkLst>
          <pc:docMk/>
          <pc:sldMk cId="1284020243" sldId="397"/>
        </pc:sldMkLst>
        <pc:spChg chg="mod">
          <ac:chgData name="Danny Sheaf" userId="37558a07ff2bd9b9" providerId="LiveId" clId="{119DF380-6965-4AFD-8A6E-1DD4EA799040}" dt="2020-09-19T07:37:26.194" v="154" actId="14100"/>
          <ac:spMkLst>
            <pc:docMk/>
            <pc:sldMk cId="1284020243" sldId="397"/>
            <ac:spMk id="2" creationId="{E5B9F88D-978E-492D-A79D-07467129245A}"/>
          </ac:spMkLst>
        </pc:spChg>
        <pc:spChg chg="mod">
          <ac:chgData name="Danny Sheaf" userId="37558a07ff2bd9b9" providerId="LiveId" clId="{119DF380-6965-4AFD-8A6E-1DD4EA799040}" dt="2020-09-21T05:12:45.135" v="1271" actId="113"/>
          <ac:spMkLst>
            <pc:docMk/>
            <pc:sldMk cId="1284020243" sldId="397"/>
            <ac:spMk id="3" creationId="{72E5B146-B618-40A8-ACE1-E53D3383DFF4}"/>
          </ac:spMkLst>
        </pc:spChg>
      </pc:sldChg>
      <pc:sldChg chg="ord">
        <pc:chgData name="Danny Sheaf" userId="37558a07ff2bd9b9" providerId="LiveId" clId="{119DF380-6965-4AFD-8A6E-1DD4EA799040}" dt="2020-09-21T06:12:28.095" v="1657"/>
        <pc:sldMkLst>
          <pc:docMk/>
          <pc:sldMk cId="1162064707" sldId="399"/>
        </pc:sldMkLst>
      </pc:sldChg>
      <pc:sldChg chg="modSp">
        <pc:chgData name="Danny Sheaf" userId="37558a07ff2bd9b9" providerId="LiveId" clId="{119DF380-6965-4AFD-8A6E-1DD4EA799040}" dt="2020-09-21T04:14:39.547" v="923" actId="113"/>
        <pc:sldMkLst>
          <pc:docMk/>
          <pc:sldMk cId="3051945164" sldId="400"/>
        </pc:sldMkLst>
        <pc:spChg chg="mod">
          <ac:chgData name="Danny Sheaf" userId="37558a07ff2bd9b9" providerId="LiveId" clId="{119DF380-6965-4AFD-8A6E-1DD4EA799040}" dt="2020-09-21T04:14:39.547" v="923" actId="113"/>
          <ac:spMkLst>
            <pc:docMk/>
            <pc:sldMk cId="3051945164" sldId="400"/>
            <ac:spMk id="3" creationId="{5C1D370E-E692-45CC-9ABB-16BCEB7680D6}"/>
          </ac:spMkLst>
        </pc:spChg>
      </pc:sldChg>
      <pc:sldChg chg="modSp">
        <pc:chgData name="Danny Sheaf" userId="37558a07ff2bd9b9" providerId="LiveId" clId="{119DF380-6965-4AFD-8A6E-1DD4EA799040}" dt="2020-09-21T06:04:51.981" v="1606" actId="20577"/>
        <pc:sldMkLst>
          <pc:docMk/>
          <pc:sldMk cId="2257607039" sldId="401"/>
        </pc:sldMkLst>
        <pc:spChg chg="mod">
          <ac:chgData name="Danny Sheaf" userId="37558a07ff2bd9b9" providerId="LiveId" clId="{119DF380-6965-4AFD-8A6E-1DD4EA799040}" dt="2020-09-21T06:04:51.981" v="1606" actId="20577"/>
          <ac:spMkLst>
            <pc:docMk/>
            <pc:sldMk cId="2257607039" sldId="401"/>
            <ac:spMk id="2" creationId="{222C4169-D3E9-461C-A176-E27E0C3D9B36}"/>
          </ac:spMkLst>
        </pc:spChg>
        <pc:spChg chg="mod">
          <ac:chgData name="Danny Sheaf" userId="37558a07ff2bd9b9" providerId="LiveId" clId="{119DF380-6965-4AFD-8A6E-1DD4EA799040}" dt="2020-09-21T05:10:31.097" v="1269" actId="113"/>
          <ac:spMkLst>
            <pc:docMk/>
            <pc:sldMk cId="2257607039" sldId="401"/>
            <ac:spMk id="3" creationId="{7D151B09-25EA-48EF-AA90-2CF8AB6AB9D3}"/>
          </ac:spMkLst>
        </pc:spChg>
      </pc:sldChg>
      <pc:sldChg chg="modSp">
        <pc:chgData name="Danny Sheaf" userId="37558a07ff2bd9b9" providerId="LiveId" clId="{119DF380-6965-4AFD-8A6E-1DD4EA799040}" dt="2020-09-21T04:08:35.588" v="788" actId="20577"/>
        <pc:sldMkLst>
          <pc:docMk/>
          <pc:sldMk cId="4181027581" sldId="402"/>
        </pc:sldMkLst>
        <pc:spChg chg="mod">
          <ac:chgData name="Danny Sheaf" userId="37558a07ff2bd9b9" providerId="LiveId" clId="{119DF380-6965-4AFD-8A6E-1DD4EA799040}" dt="2020-09-21T04:08:35.588" v="788" actId="20577"/>
          <ac:spMkLst>
            <pc:docMk/>
            <pc:sldMk cId="4181027581" sldId="402"/>
            <ac:spMk id="2" creationId="{B112039E-BD1B-411E-ACE0-64DC4F7575AE}"/>
          </ac:spMkLst>
        </pc:spChg>
      </pc:sldChg>
      <pc:sldChg chg="modSp">
        <pc:chgData name="Danny Sheaf" userId="37558a07ff2bd9b9" providerId="LiveId" clId="{119DF380-6965-4AFD-8A6E-1DD4EA799040}" dt="2020-09-21T03:26:59.255" v="191" actId="20577"/>
        <pc:sldMkLst>
          <pc:docMk/>
          <pc:sldMk cId="3640400624" sldId="406"/>
        </pc:sldMkLst>
        <pc:spChg chg="mod">
          <ac:chgData name="Danny Sheaf" userId="37558a07ff2bd9b9" providerId="LiveId" clId="{119DF380-6965-4AFD-8A6E-1DD4EA799040}" dt="2020-09-21T03:26:59.255" v="191" actId="20577"/>
          <ac:spMkLst>
            <pc:docMk/>
            <pc:sldMk cId="3640400624" sldId="406"/>
            <ac:spMk id="3" creationId="{9FD81E83-46CE-4BC3-8F79-055089CB4105}"/>
          </ac:spMkLst>
        </pc:spChg>
      </pc:sldChg>
      <pc:sldChg chg="modSp">
        <pc:chgData name="Danny Sheaf" userId="37558a07ff2bd9b9" providerId="LiveId" clId="{119DF380-6965-4AFD-8A6E-1DD4EA799040}" dt="2020-09-21T03:43:42.311" v="413" actId="27636"/>
        <pc:sldMkLst>
          <pc:docMk/>
          <pc:sldMk cId="987040007" sldId="407"/>
        </pc:sldMkLst>
        <pc:spChg chg="mod">
          <ac:chgData name="Danny Sheaf" userId="37558a07ff2bd9b9" providerId="LiveId" clId="{119DF380-6965-4AFD-8A6E-1DD4EA799040}" dt="2020-09-21T03:43:42.311" v="413" actId="27636"/>
          <ac:spMkLst>
            <pc:docMk/>
            <pc:sldMk cId="987040007" sldId="407"/>
            <ac:spMk id="2" creationId="{70E33218-E75B-47EF-A175-36F54E52CBDD}"/>
          </ac:spMkLst>
        </pc:spChg>
        <pc:spChg chg="mod">
          <ac:chgData name="Danny Sheaf" userId="37558a07ff2bd9b9" providerId="LiveId" clId="{119DF380-6965-4AFD-8A6E-1DD4EA799040}" dt="2020-09-21T03:25:00.995" v="178" actId="20577"/>
          <ac:spMkLst>
            <pc:docMk/>
            <pc:sldMk cId="987040007" sldId="407"/>
            <ac:spMk id="3" creationId="{968DC03A-C7CD-4F3D-81C2-D557E6114304}"/>
          </ac:spMkLst>
        </pc:spChg>
      </pc:sldChg>
      <pc:sldChg chg="modSp">
        <pc:chgData name="Danny Sheaf" userId="37558a07ff2bd9b9" providerId="LiveId" clId="{119DF380-6965-4AFD-8A6E-1DD4EA799040}" dt="2020-09-21T05:09:29.584" v="1265" actId="113"/>
        <pc:sldMkLst>
          <pc:docMk/>
          <pc:sldMk cId="3314324013" sldId="408"/>
        </pc:sldMkLst>
        <pc:spChg chg="mod">
          <ac:chgData name="Danny Sheaf" userId="37558a07ff2bd9b9" providerId="LiveId" clId="{119DF380-6965-4AFD-8A6E-1DD4EA799040}" dt="2020-09-21T05:09:29.584" v="1265" actId="113"/>
          <ac:spMkLst>
            <pc:docMk/>
            <pc:sldMk cId="3314324013" sldId="408"/>
            <ac:spMk id="3" creationId="{73BA190D-D079-457C-95F1-8ED7A5FC745C}"/>
          </ac:spMkLst>
        </pc:spChg>
      </pc:sldChg>
      <pc:sldChg chg="modSp">
        <pc:chgData name="Danny Sheaf" userId="37558a07ff2bd9b9" providerId="LiveId" clId="{119DF380-6965-4AFD-8A6E-1DD4EA799040}" dt="2020-09-21T05:26:35.312" v="1303" actId="113"/>
        <pc:sldMkLst>
          <pc:docMk/>
          <pc:sldMk cId="2530101290" sldId="409"/>
        </pc:sldMkLst>
        <pc:spChg chg="mod">
          <ac:chgData name="Danny Sheaf" userId="37558a07ff2bd9b9" providerId="LiveId" clId="{119DF380-6965-4AFD-8A6E-1DD4EA799040}" dt="2020-09-21T04:03:39.037" v="706" actId="20577"/>
          <ac:spMkLst>
            <pc:docMk/>
            <pc:sldMk cId="2530101290" sldId="409"/>
            <ac:spMk id="2" creationId="{270C1568-7EDB-4777-BC01-03B0CD32CF9A}"/>
          </ac:spMkLst>
        </pc:spChg>
        <pc:spChg chg="mod">
          <ac:chgData name="Danny Sheaf" userId="37558a07ff2bd9b9" providerId="LiveId" clId="{119DF380-6965-4AFD-8A6E-1DD4EA799040}" dt="2020-09-21T05:26:35.312" v="1303" actId="113"/>
          <ac:spMkLst>
            <pc:docMk/>
            <pc:sldMk cId="2530101290" sldId="409"/>
            <ac:spMk id="3" creationId="{E9AD3F70-6D8F-4E93-BF6A-A2B58FE78651}"/>
          </ac:spMkLst>
        </pc:spChg>
      </pc:sldChg>
      <pc:sldChg chg="modSp">
        <pc:chgData name="Danny Sheaf" userId="37558a07ff2bd9b9" providerId="LiveId" clId="{119DF380-6965-4AFD-8A6E-1DD4EA799040}" dt="2020-09-21T04:03:20.317" v="672" actId="20577"/>
        <pc:sldMkLst>
          <pc:docMk/>
          <pc:sldMk cId="850103989" sldId="410"/>
        </pc:sldMkLst>
        <pc:spChg chg="mod">
          <ac:chgData name="Danny Sheaf" userId="37558a07ff2bd9b9" providerId="LiveId" clId="{119DF380-6965-4AFD-8A6E-1DD4EA799040}" dt="2020-09-21T04:03:20.317" v="672" actId="20577"/>
          <ac:spMkLst>
            <pc:docMk/>
            <pc:sldMk cId="850103989" sldId="410"/>
            <ac:spMk id="2" creationId="{7CA2DF4B-FA70-40F1-B88D-B2CCF87C5C06}"/>
          </ac:spMkLst>
        </pc:spChg>
      </pc:sldChg>
      <pc:sldChg chg="modSp add">
        <pc:chgData name="Danny Sheaf" userId="37558a07ff2bd9b9" providerId="LiveId" clId="{119DF380-6965-4AFD-8A6E-1DD4EA799040}" dt="2020-09-21T04:11:48.414" v="823" actId="113"/>
        <pc:sldMkLst>
          <pc:docMk/>
          <pc:sldMk cId="3765341728" sldId="411"/>
        </pc:sldMkLst>
        <pc:spChg chg="mod">
          <ac:chgData name="Danny Sheaf" userId="37558a07ff2bd9b9" providerId="LiveId" clId="{119DF380-6965-4AFD-8A6E-1DD4EA799040}" dt="2020-09-21T04:04:28.504" v="741" actId="20577"/>
          <ac:spMkLst>
            <pc:docMk/>
            <pc:sldMk cId="3765341728" sldId="411"/>
            <ac:spMk id="2" creationId="{8CCA05C2-0FC1-4C86-BB28-CBBB81F5B99C}"/>
          </ac:spMkLst>
        </pc:spChg>
        <pc:spChg chg="mod">
          <ac:chgData name="Danny Sheaf" userId="37558a07ff2bd9b9" providerId="LiveId" clId="{119DF380-6965-4AFD-8A6E-1DD4EA799040}" dt="2020-09-21T04:11:48.414" v="823" actId="113"/>
          <ac:spMkLst>
            <pc:docMk/>
            <pc:sldMk cId="3765341728" sldId="411"/>
            <ac:spMk id="3" creationId="{BEFEA531-26CB-4DD5-8E08-010B5A9FC45B}"/>
          </ac:spMkLst>
        </pc:spChg>
      </pc:sldChg>
      <pc:sldChg chg="modSp add ord">
        <pc:chgData name="Danny Sheaf" userId="37558a07ff2bd9b9" providerId="LiveId" clId="{119DF380-6965-4AFD-8A6E-1DD4EA799040}" dt="2020-09-21T05:06:42.438" v="1254"/>
        <pc:sldMkLst>
          <pc:docMk/>
          <pc:sldMk cId="890807640" sldId="412"/>
        </pc:sldMkLst>
        <pc:spChg chg="mod">
          <ac:chgData name="Danny Sheaf" userId="37558a07ff2bd9b9" providerId="LiveId" clId="{119DF380-6965-4AFD-8A6E-1DD4EA799040}" dt="2020-09-14T08:40:20.661" v="102" actId="5793"/>
          <ac:spMkLst>
            <pc:docMk/>
            <pc:sldMk cId="890807640" sldId="412"/>
            <ac:spMk id="3" creationId="{58B28610-9298-47C3-AB1F-0A10F665B219}"/>
          </ac:spMkLst>
        </pc:spChg>
      </pc:sldChg>
      <pc:sldChg chg="modSp add">
        <pc:chgData name="Danny Sheaf" userId="37558a07ff2bd9b9" providerId="LiveId" clId="{119DF380-6965-4AFD-8A6E-1DD4EA799040}" dt="2020-09-21T05:30:38.959" v="1306" actId="113"/>
        <pc:sldMkLst>
          <pc:docMk/>
          <pc:sldMk cId="3022164432" sldId="413"/>
        </pc:sldMkLst>
        <pc:spChg chg="mod">
          <ac:chgData name="Danny Sheaf" userId="37558a07ff2bd9b9" providerId="LiveId" clId="{119DF380-6965-4AFD-8A6E-1DD4EA799040}" dt="2020-09-21T05:30:38.959" v="1306" actId="113"/>
          <ac:spMkLst>
            <pc:docMk/>
            <pc:sldMk cId="3022164432" sldId="413"/>
            <ac:spMk id="3" creationId="{A3B203A1-89AD-4BD5-A4F6-349CA5318FEA}"/>
          </ac:spMkLst>
        </pc:spChg>
      </pc:sldChg>
      <pc:sldChg chg="modSp add ord">
        <pc:chgData name="Danny Sheaf" userId="37558a07ff2bd9b9" providerId="LiveId" clId="{119DF380-6965-4AFD-8A6E-1DD4EA799040}" dt="2020-09-21T05:09:47.065" v="1268" actId="20577"/>
        <pc:sldMkLst>
          <pc:docMk/>
          <pc:sldMk cId="633314140" sldId="414"/>
        </pc:sldMkLst>
        <pc:spChg chg="mod">
          <ac:chgData name="Danny Sheaf" userId="37558a07ff2bd9b9" providerId="LiveId" clId="{119DF380-6965-4AFD-8A6E-1DD4EA799040}" dt="2020-09-21T05:09:47.065" v="1268" actId="20577"/>
          <ac:spMkLst>
            <pc:docMk/>
            <pc:sldMk cId="633314140" sldId="414"/>
            <ac:spMk id="2" creationId="{D79C0586-ED25-4162-9445-E538B361524B}"/>
          </ac:spMkLst>
        </pc:spChg>
        <pc:spChg chg="mod">
          <ac:chgData name="Danny Sheaf" userId="37558a07ff2bd9b9" providerId="LiveId" clId="{119DF380-6965-4AFD-8A6E-1DD4EA799040}" dt="2020-09-19T07:45:29.863" v="177" actId="313"/>
          <ac:spMkLst>
            <pc:docMk/>
            <pc:sldMk cId="633314140" sldId="414"/>
            <ac:spMk id="3" creationId="{5BB1C34A-C7F4-4B62-9B6E-916B7CC3669E}"/>
          </ac:spMkLst>
        </pc:spChg>
      </pc:sldChg>
      <pc:sldChg chg="modSp add ord">
        <pc:chgData name="Danny Sheaf" userId="37558a07ff2bd9b9" providerId="LiveId" clId="{119DF380-6965-4AFD-8A6E-1DD4EA799040}" dt="2020-09-21T06:10:54.167" v="1656" actId="20577"/>
        <pc:sldMkLst>
          <pc:docMk/>
          <pc:sldMk cId="2638573521" sldId="415"/>
        </pc:sldMkLst>
        <pc:spChg chg="mod">
          <ac:chgData name="Danny Sheaf" userId="37558a07ff2bd9b9" providerId="LiveId" clId="{119DF380-6965-4AFD-8A6E-1DD4EA799040}" dt="2020-09-21T06:10:54.167" v="1656" actId="20577"/>
          <ac:spMkLst>
            <pc:docMk/>
            <pc:sldMk cId="2638573521" sldId="415"/>
            <ac:spMk id="3" creationId="{D5BD3163-DA42-4888-A44F-E4BF9EEF5EB1}"/>
          </ac:spMkLst>
        </pc:spChg>
      </pc:sldChg>
      <pc:sldChg chg="addSp delSp modSp add">
        <pc:chgData name="Danny Sheaf" userId="37558a07ff2bd9b9" providerId="LiveId" clId="{119DF380-6965-4AFD-8A6E-1DD4EA799040}" dt="2020-09-21T04:10:22.717" v="821" actId="14100"/>
        <pc:sldMkLst>
          <pc:docMk/>
          <pc:sldMk cId="340015723" sldId="416"/>
        </pc:sldMkLst>
        <pc:spChg chg="mod">
          <ac:chgData name="Danny Sheaf" userId="37558a07ff2bd9b9" providerId="LiveId" clId="{119DF380-6965-4AFD-8A6E-1DD4EA799040}" dt="2020-09-21T04:10:06.557" v="818" actId="26606"/>
          <ac:spMkLst>
            <pc:docMk/>
            <pc:sldMk cId="340015723" sldId="416"/>
            <ac:spMk id="2" creationId="{15A7E02A-6432-4294-AA28-62C720DE2406}"/>
          </ac:spMkLst>
        </pc:spChg>
        <pc:spChg chg="del mod">
          <ac:chgData name="Danny Sheaf" userId="37558a07ff2bd9b9" providerId="LiveId" clId="{119DF380-6965-4AFD-8A6E-1DD4EA799040}" dt="2020-09-21T04:09:56.852" v="815"/>
          <ac:spMkLst>
            <pc:docMk/>
            <pc:sldMk cId="340015723" sldId="416"/>
            <ac:spMk id="3" creationId="{CE558C49-65D8-4ABF-8DBE-F09417A080B8}"/>
          </ac:spMkLst>
        </pc:spChg>
        <pc:picChg chg="add mod">
          <ac:chgData name="Danny Sheaf" userId="37558a07ff2bd9b9" providerId="LiveId" clId="{119DF380-6965-4AFD-8A6E-1DD4EA799040}" dt="2020-09-21T04:10:22.717" v="821" actId="14100"/>
          <ac:picMkLst>
            <pc:docMk/>
            <pc:sldMk cId="340015723" sldId="416"/>
            <ac:picMk id="4" creationId="{78511B44-6A47-44C8-A71B-7B5395D9CDFF}"/>
          </ac:picMkLst>
        </pc:picChg>
      </pc:sldChg>
      <pc:sldChg chg="add del">
        <pc:chgData name="Danny Sheaf" userId="37558a07ff2bd9b9" providerId="LiveId" clId="{119DF380-6965-4AFD-8A6E-1DD4EA799040}" dt="2020-09-21T03:45:08.654" v="417" actId="2696"/>
        <pc:sldMkLst>
          <pc:docMk/>
          <pc:sldMk cId="3895362702" sldId="416"/>
        </pc:sldMkLst>
      </pc:sldChg>
      <pc:sldChg chg="modSp add">
        <pc:chgData name="Danny Sheaf" userId="37558a07ff2bd9b9" providerId="LiveId" clId="{119DF380-6965-4AFD-8A6E-1DD4EA799040}" dt="2020-09-21T04:23:28.647" v="998" actId="313"/>
        <pc:sldMkLst>
          <pc:docMk/>
          <pc:sldMk cId="4284352642" sldId="417"/>
        </pc:sldMkLst>
        <pc:spChg chg="mod">
          <ac:chgData name="Danny Sheaf" userId="37558a07ff2bd9b9" providerId="LiveId" clId="{119DF380-6965-4AFD-8A6E-1DD4EA799040}" dt="2020-09-21T04:23:28.647" v="998" actId="313"/>
          <ac:spMkLst>
            <pc:docMk/>
            <pc:sldMk cId="4284352642" sldId="417"/>
            <ac:spMk id="2" creationId="{D77D62FE-CD1E-41EA-95FC-56B112AD46CE}"/>
          </ac:spMkLst>
        </pc:spChg>
        <pc:spChg chg="mod">
          <ac:chgData name="Danny Sheaf" userId="37558a07ff2bd9b9" providerId="LiveId" clId="{119DF380-6965-4AFD-8A6E-1DD4EA799040}" dt="2020-09-21T04:22:27.018" v="952" actId="20577"/>
          <ac:spMkLst>
            <pc:docMk/>
            <pc:sldMk cId="4284352642" sldId="417"/>
            <ac:spMk id="3" creationId="{2B35622A-CB8E-4C3C-8F77-7F76BEA208A9}"/>
          </ac:spMkLst>
        </pc:spChg>
      </pc:sldChg>
      <pc:sldChg chg="modSp add del">
        <pc:chgData name="Danny Sheaf" userId="37558a07ff2bd9b9" providerId="LiveId" clId="{119DF380-6965-4AFD-8A6E-1DD4EA799040}" dt="2020-09-21T04:31:38.134" v="1107" actId="2696"/>
        <pc:sldMkLst>
          <pc:docMk/>
          <pc:sldMk cId="1000535663" sldId="418"/>
        </pc:sldMkLst>
        <pc:spChg chg="mod">
          <ac:chgData name="Danny Sheaf" userId="37558a07ff2bd9b9" providerId="LiveId" clId="{119DF380-6965-4AFD-8A6E-1DD4EA799040}" dt="2020-09-21T04:31:28.680" v="1106" actId="20577"/>
          <ac:spMkLst>
            <pc:docMk/>
            <pc:sldMk cId="1000535663" sldId="418"/>
            <ac:spMk id="3" creationId="{E52B4D97-C0E2-4CED-A3F4-86377B1FE839}"/>
          </ac:spMkLst>
        </pc:spChg>
      </pc:sldChg>
      <pc:sldChg chg="modSp add">
        <pc:chgData name="Danny Sheaf" userId="37558a07ff2bd9b9" providerId="LiveId" clId="{119DF380-6965-4AFD-8A6E-1DD4EA799040}" dt="2020-09-21T05:32:55.037" v="1327" actId="27636"/>
        <pc:sldMkLst>
          <pc:docMk/>
          <pc:sldMk cId="2372945119" sldId="418"/>
        </pc:sldMkLst>
        <pc:spChg chg="mod">
          <ac:chgData name="Danny Sheaf" userId="37558a07ff2bd9b9" providerId="LiveId" clId="{119DF380-6965-4AFD-8A6E-1DD4EA799040}" dt="2020-09-21T04:33:18.232" v="1134" actId="20577"/>
          <ac:spMkLst>
            <pc:docMk/>
            <pc:sldMk cId="2372945119" sldId="418"/>
            <ac:spMk id="2" creationId="{CF65318F-8DE4-4BD7-B9A2-84E80C4E3AFB}"/>
          </ac:spMkLst>
        </pc:spChg>
        <pc:spChg chg="mod">
          <ac:chgData name="Danny Sheaf" userId="37558a07ff2bd9b9" providerId="LiveId" clId="{119DF380-6965-4AFD-8A6E-1DD4EA799040}" dt="2020-09-21T05:32:55.037" v="1327" actId="27636"/>
          <ac:spMkLst>
            <pc:docMk/>
            <pc:sldMk cId="2372945119" sldId="418"/>
            <ac:spMk id="3" creationId="{06F5AE4C-9815-493F-85AD-D61912394A92}"/>
          </ac:spMkLst>
        </pc:spChg>
      </pc:sldChg>
      <pc:sldChg chg="addSp delSp modSp add">
        <pc:chgData name="Danny Sheaf" userId="37558a07ff2bd9b9" providerId="LiveId" clId="{119DF380-6965-4AFD-8A6E-1DD4EA799040}" dt="2020-09-21T04:35:06.819" v="1143" actId="1076"/>
        <pc:sldMkLst>
          <pc:docMk/>
          <pc:sldMk cId="1245478525" sldId="419"/>
        </pc:sldMkLst>
        <pc:spChg chg="del">
          <ac:chgData name="Danny Sheaf" userId="37558a07ff2bd9b9" providerId="LiveId" clId="{119DF380-6965-4AFD-8A6E-1DD4EA799040}" dt="2020-09-21T04:34:59.437" v="1142" actId="26606"/>
          <ac:spMkLst>
            <pc:docMk/>
            <pc:sldMk cId="1245478525" sldId="419"/>
            <ac:spMk id="2" creationId="{6DE5DF5B-9270-470C-A9CC-F27B37F16C7A}"/>
          </ac:spMkLst>
        </pc:spChg>
        <pc:spChg chg="del">
          <ac:chgData name="Danny Sheaf" userId="37558a07ff2bd9b9" providerId="LiveId" clId="{119DF380-6965-4AFD-8A6E-1DD4EA799040}" dt="2020-09-21T04:34:50.494" v="1138"/>
          <ac:spMkLst>
            <pc:docMk/>
            <pc:sldMk cId="1245478525" sldId="419"/>
            <ac:spMk id="3" creationId="{B18F5D05-2C1D-49FC-BFD8-3E4DB1377824}"/>
          </ac:spMkLst>
        </pc:spChg>
        <pc:spChg chg="add mod">
          <ac:chgData name="Danny Sheaf" userId="37558a07ff2bd9b9" providerId="LiveId" clId="{119DF380-6965-4AFD-8A6E-1DD4EA799040}" dt="2020-09-21T04:35:06.819" v="1143" actId="1076"/>
          <ac:spMkLst>
            <pc:docMk/>
            <pc:sldMk cId="1245478525" sldId="419"/>
            <ac:spMk id="71" creationId="{4F870E21-009E-496E-A71A-8BDF01DF7BDA}"/>
          </ac:spMkLst>
        </pc:spChg>
        <pc:picChg chg="add mod">
          <ac:chgData name="Danny Sheaf" userId="37558a07ff2bd9b9" providerId="LiveId" clId="{119DF380-6965-4AFD-8A6E-1DD4EA799040}" dt="2020-09-21T04:34:59.437" v="1142" actId="26606"/>
          <ac:picMkLst>
            <pc:docMk/>
            <pc:sldMk cId="1245478525" sldId="419"/>
            <ac:picMk id="1026" creationId="{6BCD20BF-0567-454D-A354-00D63AB1B14C}"/>
          </ac:picMkLst>
        </pc:picChg>
      </pc:sldChg>
      <pc:sldChg chg="modSp add">
        <pc:chgData name="Danny Sheaf" userId="37558a07ff2bd9b9" providerId="LiveId" clId="{119DF380-6965-4AFD-8A6E-1DD4EA799040}" dt="2020-09-21T08:34:41.312" v="1815" actId="313"/>
        <pc:sldMkLst>
          <pc:docMk/>
          <pc:sldMk cId="2514713900" sldId="420"/>
        </pc:sldMkLst>
        <pc:spChg chg="mod">
          <ac:chgData name="Danny Sheaf" userId="37558a07ff2bd9b9" providerId="LiveId" clId="{119DF380-6965-4AFD-8A6E-1DD4EA799040}" dt="2020-09-21T08:34:41.312" v="1815" actId="313"/>
          <ac:spMkLst>
            <pc:docMk/>
            <pc:sldMk cId="2514713900" sldId="420"/>
            <ac:spMk id="3" creationId="{D85A1D69-CEBB-49EB-A221-1E9A6EED10DB}"/>
          </ac:spMkLst>
        </pc:spChg>
      </pc:sldChg>
      <pc:sldChg chg="modSp add">
        <pc:chgData name="Danny Sheaf" userId="37558a07ff2bd9b9" providerId="LiveId" clId="{119DF380-6965-4AFD-8A6E-1DD4EA799040}" dt="2020-09-21T04:49:27.924" v="1167" actId="20577"/>
        <pc:sldMkLst>
          <pc:docMk/>
          <pc:sldMk cId="935363195" sldId="421"/>
        </pc:sldMkLst>
        <pc:spChg chg="mod">
          <ac:chgData name="Danny Sheaf" userId="37558a07ff2bd9b9" providerId="LiveId" clId="{119DF380-6965-4AFD-8A6E-1DD4EA799040}" dt="2020-09-21T04:49:27.924" v="1167" actId="20577"/>
          <ac:spMkLst>
            <pc:docMk/>
            <pc:sldMk cId="935363195" sldId="421"/>
            <ac:spMk id="3" creationId="{9629B985-A80C-41CD-B95C-7BB65B586301}"/>
          </ac:spMkLst>
        </pc:spChg>
      </pc:sldChg>
      <pc:sldChg chg="modSp add">
        <pc:chgData name="Danny Sheaf" userId="37558a07ff2bd9b9" providerId="LiveId" clId="{119DF380-6965-4AFD-8A6E-1DD4EA799040}" dt="2020-09-21T05:30:48.007" v="1307" actId="5793"/>
        <pc:sldMkLst>
          <pc:docMk/>
          <pc:sldMk cId="2997070982" sldId="422"/>
        </pc:sldMkLst>
        <pc:spChg chg="mod">
          <ac:chgData name="Danny Sheaf" userId="37558a07ff2bd9b9" providerId="LiveId" clId="{119DF380-6965-4AFD-8A6E-1DD4EA799040}" dt="2020-09-21T05:14:26.661" v="1299" actId="5793"/>
          <ac:spMkLst>
            <pc:docMk/>
            <pc:sldMk cId="2997070982" sldId="422"/>
            <ac:spMk id="2" creationId="{00C74115-1B50-473E-8D1D-1C019CC97FAC}"/>
          </ac:spMkLst>
        </pc:spChg>
        <pc:spChg chg="mod">
          <ac:chgData name="Danny Sheaf" userId="37558a07ff2bd9b9" providerId="LiveId" clId="{119DF380-6965-4AFD-8A6E-1DD4EA799040}" dt="2020-09-21T05:30:48.007" v="1307" actId="5793"/>
          <ac:spMkLst>
            <pc:docMk/>
            <pc:sldMk cId="2997070982" sldId="422"/>
            <ac:spMk id="3" creationId="{6EAAF0BB-A636-4737-84BB-BDEDBF23BF39}"/>
          </ac:spMkLst>
        </pc:spChg>
      </pc:sldChg>
      <pc:sldChg chg="modSp add">
        <pc:chgData name="Danny Sheaf" userId="37558a07ff2bd9b9" providerId="LiveId" clId="{119DF380-6965-4AFD-8A6E-1DD4EA799040}" dt="2020-09-21T08:36:49.604" v="1816" actId="114"/>
        <pc:sldMkLst>
          <pc:docMk/>
          <pc:sldMk cId="376901825" sldId="423"/>
        </pc:sldMkLst>
        <pc:spChg chg="mod">
          <ac:chgData name="Danny Sheaf" userId="37558a07ff2bd9b9" providerId="LiveId" clId="{119DF380-6965-4AFD-8A6E-1DD4EA799040}" dt="2020-09-21T06:03:44.431" v="1558" actId="20577"/>
          <ac:spMkLst>
            <pc:docMk/>
            <pc:sldMk cId="376901825" sldId="423"/>
            <ac:spMk id="2" creationId="{E0A902A0-620B-44A9-BB6D-8DCA8EDBF054}"/>
          </ac:spMkLst>
        </pc:spChg>
        <pc:spChg chg="mod">
          <ac:chgData name="Danny Sheaf" userId="37558a07ff2bd9b9" providerId="LiveId" clId="{119DF380-6965-4AFD-8A6E-1DD4EA799040}" dt="2020-09-21T08:36:49.604" v="1816" actId="114"/>
          <ac:spMkLst>
            <pc:docMk/>
            <pc:sldMk cId="376901825" sldId="423"/>
            <ac:spMk id="3" creationId="{956F31DF-7742-437C-81EA-0D124D4CEE20}"/>
          </ac:spMkLst>
        </pc:spChg>
      </pc:sldChg>
      <pc:sldChg chg="modSp add del">
        <pc:chgData name="Danny Sheaf" userId="37558a07ff2bd9b9" providerId="LiveId" clId="{119DF380-6965-4AFD-8A6E-1DD4EA799040}" dt="2020-09-21T05:02:16.146" v="1253" actId="2696"/>
        <pc:sldMkLst>
          <pc:docMk/>
          <pc:sldMk cId="2440470766" sldId="423"/>
        </pc:sldMkLst>
        <pc:spChg chg="mod">
          <ac:chgData name="Danny Sheaf" userId="37558a07ff2bd9b9" providerId="LiveId" clId="{119DF380-6965-4AFD-8A6E-1DD4EA799040}" dt="2020-09-21T04:57:53.384" v="1226" actId="5793"/>
          <ac:spMkLst>
            <pc:docMk/>
            <pc:sldMk cId="2440470766" sldId="423"/>
            <ac:spMk id="3" creationId="{85B7A824-C650-4CDA-B594-593E4A8DF0F7}"/>
          </ac:spMkLst>
        </pc:spChg>
      </pc:sldChg>
      <pc:sldChg chg="modSp add">
        <pc:chgData name="Danny Sheaf" userId="37558a07ff2bd9b9" providerId="LiveId" clId="{119DF380-6965-4AFD-8A6E-1DD4EA799040}" dt="2020-09-21T06:14:45.667" v="1812" actId="2711"/>
        <pc:sldMkLst>
          <pc:docMk/>
          <pc:sldMk cId="3341773926" sldId="424"/>
        </pc:sldMkLst>
        <pc:spChg chg="mod">
          <ac:chgData name="Danny Sheaf" userId="37558a07ff2bd9b9" providerId="LiveId" clId="{119DF380-6965-4AFD-8A6E-1DD4EA799040}" dt="2020-09-21T06:14:45.667" v="1812" actId="2711"/>
          <ac:spMkLst>
            <pc:docMk/>
            <pc:sldMk cId="3341773926" sldId="424"/>
            <ac:spMk id="2" creationId="{FC375641-B4B0-41C3-8A97-B7EFA152E40C}"/>
          </ac:spMkLst>
        </pc:spChg>
        <pc:spChg chg="mod">
          <ac:chgData name="Danny Sheaf" userId="37558a07ff2bd9b9" providerId="LiveId" clId="{119DF380-6965-4AFD-8A6E-1DD4EA799040}" dt="2020-09-21T06:14:39.934" v="1811" actId="2711"/>
          <ac:spMkLst>
            <pc:docMk/>
            <pc:sldMk cId="3341773926" sldId="424"/>
            <ac:spMk id="3" creationId="{79A6CF2E-491F-4D3B-BDCD-FF9A77FEF3A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385157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685800" y="2516886"/>
            <a:ext cx="8077200" cy="1255014"/>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371600"/>
            <a:ext cx="8077200" cy="1124712"/>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95000"/>
                  </a:prstClr>
                </a:solidFill>
              </a:rPr>
              <a:pPr/>
              <a:t>9/21/2020</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95000"/>
                  </a:prstClr>
                </a:solidFill>
              </a:rPr>
              <a:pPr/>
              <a:t>‹#›</a:t>
            </a:fld>
            <a:endParaRPr lang="en-US">
              <a:solidFill>
                <a:prstClr val="white">
                  <a:tint val="95000"/>
                </a:prstClr>
              </a:solidFill>
            </a:endParaRPr>
          </a:p>
        </p:txBody>
      </p:sp>
      <p:sp>
        <p:nvSpPr>
          <p:cNvPr id="10" name="Rectangle 9"/>
          <p:cNvSpPr/>
          <p:nvPr/>
        </p:nvSpPr>
        <p:spPr bwMode="invGray">
          <a:xfrm>
            <a:off x="0" y="384625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6586"/>
            <a:ext cx="8229600" cy="939546"/>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195189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bwMode="invGray">
          <a:xfrm>
            <a:off x="0" y="1951890"/>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749808" y="89154"/>
            <a:ext cx="8013192" cy="1227582"/>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371600"/>
            <a:ext cx="8022336" cy="51435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95000"/>
                  </a:prstClr>
                </a:solidFill>
              </a:rPr>
              <a:pPr/>
              <a:t>9/21/2020</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95000"/>
                  </a:prstClr>
                </a:solidFill>
              </a:rPr>
              <a:pPr/>
              <a:t>‹#›</a:t>
            </a:fld>
            <a:endParaRPr lang="en-US">
              <a:solidFill>
                <a:prstClr val="white">
                  <a:tint val="95000"/>
                </a:prst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330452"/>
            <a:ext cx="4038600" cy="346786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330452"/>
            <a:ext cx="4038600" cy="3467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274241"/>
            <a:ext cx="4040188"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1837134"/>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6" y="1274241"/>
            <a:ext cx="4041775"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6" y="1837134"/>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8" name="Footer Placeholder 7"/>
          <p:cNvSpPr>
            <a:spLocks noGrp="1"/>
          </p:cNvSpPr>
          <p:nvPr>
            <p:ph type="ftr" sz="quarter" idx="11"/>
          </p:nvPr>
        </p:nvSpPr>
        <p:spPr/>
        <p:txBody>
          <a:bodyPr/>
          <a:lstStyle/>
          <a:p>
            <a:endParaRPr lang="en-US">
              <a:solidFill>
                <a:prstClr val="black">
                  <a:tint val="9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4" name="Footer Placeholder 3"/>
          <p:cNvSpPr>
            <a:spLocks noGrp="1"/>
          </p:cNvSpPr>
          <p:nvPr>
            <p:ph type="ftr" sz="quarter" idx="11"/>
          </p:nvPr>
        </p:nvSpPr>
        <p:spPr/>
        <p:txBody>
          <a:bodyPr/>
          <a:lstStyle/>
          <a:p>
            <a:endParaRPr lang="en-US">
              <a:solidFill>
                <a:prstClr val="black">
                  <a:tint val="9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p>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2523744" cy="733806"/>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8" y="1307350"/>
            <a:ext cx="5920641" cy="34191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297514"/>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
        <p:nvSpPr>
          <p:cNvPr id="12" name="Rectangle 11"/>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16586"/>
            <a:ext cx="2525150" cy="733806"/>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6" y="1113606"/>
            <a:ext cx="6247397" cy="4029894"/>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296162"/>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877824"/>
            <a:ext cx="2523744" cy="150876"/>
          </a:xfrm>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11" name="Rectangle 10"/>
          <p:cNvSpPr/>
          <p:nvPr/>
        </p:nvSpPr>
        <p:spPr>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bwMode="invGray">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3035808" y="877824"/>
            <a:ext cx="5193792" cy="150876"/>
          </a:xfrm>
        </p:spPr>
        <p:txBody>
          <a:bodyPr/>
          <a:lstStyle>
            <a:lvl1pPr>
              <a:defRPr>
                <a:solidFill>
                  <a:schemeClr val="bg1">
                    <a:shade val="50000"/>
                  </a:schemeClr>
                </a:solidFill>
              </a:defRPr>
            </a:lvl1pPr>
          </a:lstStyle>
          <a:p>
            <a:endParaRPr lang="en-US">
              <a:solidFill>
                <a:prstClr val="white">
                  <a:shade val="50000"/>
                </a:prstClr>
              </a:solidFill>
            </a:endParaRPr>
          </a:p>
        </p:txBody>
      </p:sp>
      <p:sp>
        <p:nvSpPr>
          <p:cNvPr id="7" name="Slide Number Placeholder 6"/>
          <p:cNvSpPr>
            <a:spLocks noGrp="1"/>
          </p:cNvSpPr>
          <p:nvPr>
            <p:ph type="sldNum" sz="quarter" idx="12"/>
          </p:nvPr>
        </p:nvSpPr>
        <p:spPr>
          <a:xfrm>
            <a:off x="8339328" y="877824"/>
            <a:ext cx="733864" cy="150876"/>
          </a:xfrm>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51435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bwMode="ltGray">
          <a:xfrm>
            <a:off x="6647688" y="0"/>
            <a:ext cx="2514601" cy="51435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6781800" y="205980"/>
            <a:ext cx="1905000" cy="4388644"/>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28600"/>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5" name="Footer Placeholder 4"/>
          <p:cNvSpPr>
            <a:spLocks noGrp="1"/>
          </p:cNvSpPr>
          <p:nvPr>
            <p:ph type="ftr" sz="quarter" idx="11"/>
          </p:nvPr>
        </p:nvSpPr>
        <p:spPr>
          <a:xfrm>
            <a:off x="2640597" y="4783095"/>
            <a:ext cx="3836404" cy="273844"/>
          </a:xfrm>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7692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bwMode="ltGray">
          <a:xfrm>
            <a:off x="1" y="0"/>
            <a:ext cx="9143999" cy="10753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57200" y="114300"/>
            <a:ext cx="8229600" cy="938297"/>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331394"/>
            <a:ext cx="8229600" cy="3469207"/>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4857749"/>
            <a:ext cx="2133600" cy="20574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D8BD707-D9CF-40AE-B4C6-C98DA3205C09}" type="datetimeFigureOut">
              <a:rPr lang="en-US" smtClean="0">
                <a:solidFill>
                  <a:prstClr val="black">
                    <a:tint val="95000"/>
                  </a:prstClr>
                </a:solidFill>
              </a:rPr>
              <a:pPr/>
              <a:t>9/21/2020</a:t>
            </a:fld>
            <a:endParaRPr lang="en-US">
              <a:solidFill>
                <a:prstClr val="black">
                  <a:tint val="95000"/>
                </a:prstClr>
              </a:solidFill>
            </a:endParaRPr>
          </a:p>
        </p:txBody>
      </p:sp>
      <p:sp>
        <p:nvSpPr>
          <p:cNvPr id="5" name="Footer Placeholder 4"/>
          <p:cNvSpPr>
            <a:spLocks noGrp="1"/>
          </p:cNvSpPr>
          <p:nvPr>
            <p:ph type="ftr" sz="quarter" idx="3"/>
          </p:nvPr>
        </p:nvSpPr>
        <p:spPr>
          <a:xfrm>
            <a:off x="2640597" y="4857749"/>
            <a:ext cx="5507719" cy="20574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solidFill>
                <a:prstClr val="black">
                  <a:tint val="95000"/>
                </a:prstClr>
              </a:solidFill>
            </a:endParaRPr>
          </a:p>
        </p:txBody>
      </p:sp>
      <p:sp>
        <p:nvSpPr>
          <p:cNvPr id="6" name="Slide Number Placeholder 5"/>
          <p:cNvSpPr>
            <a:spLocks noGrp="1"/>
          </p:cNvSpPr>
          <p:nvPr>
            <p:ph type="sldNum" sz="quarter" idx="4"/>
          </p:nvPr>
        </p:nvSpPr>
        <p:spPr>
          <a:xfrm>
            <a:off x="8204396" y="4857749"/>
            <a:ext cx="733864" cy="20574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6F15528-21DE-4FAA-801E-634DDDAF4B2B}" type="slidenum">
              <a:rPr lang="en-US" smtClean="0">
                <a:solidFill>
                  <a:prstClr val="black">
                    <a:tint val="95000"/>
                  </a:prstClr>
                </a:solidFill>
              </a:rPr>
              <a:pPr/>
              <a:t>‹#›</a:t>
            </a:fld>
            <a:endParaRPr lang="en-US">
              <a:solidFill>
                <a:prstClr val="black">
                  <a:tint val="9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24050"/>
            <a:ext cx="8077200" cy="1047750"/>
          </a:xfrm>
        </p:spPr>
        <p:txBody>
          <a:bodyPr>
            <a:normAutofit fontScale="90000"/>
          </a:bodyPr>
          <a:lstStyle/>
          <a:p>
            <a:r>
              <a:rPr lang="en-AU" dirty="0">
                <a:latin typeface="Times New Roman" panose="02020603050405020304" pitchFamily="18" charset="0"/>
                <a:cs typeface="Times New Roman" panose="02020603050405020304" pitchFamily="18" charset="0"/>
              </a:rPr>
              <a:t>“Making Sense of Ourselves: An Historical Account of Identity”</a:t>
            </a:r>
            <a:br>
              <a:rPr lang="en-AU" dirty="0">
                <a:latin typeface="Times New Roman" panose="02020603050405020304" pitchFamily="18" charset="0"/>
                <a:cs typeface="Times New Roman" panose="02020603050405020304" pitchFamily="18" charset="0"/>
              </a:rPr>
            </a:br>
            <a:r>
              <a:rPr lang="en-AU" sz="2000" b="0" dirty="0">
                <a:solidFill>
                  <a:schemeClr val="tx1"/>
                </a:solidFill>
                <a:latin typeface="Times New Roman" panose="02020603050405020304" pitchFamily="18" charset="0"/>
                <a:cs typeface="Times New Roman" panose="02020603050405020304" pitchFamily="18" charset="0"/>
              </a:rPr>
              <a:t>Danny Sheaf  </a:t>
            </a:r>
            <a:br>
              <a:rPr lang="en-AU" sz="2000" b="0" dirty="0">
                <a:solidFill>
                  <a:schemeClr val="tx1"/>
                </a:solidFill>
                <a:latin typeface="Times New Roman" panose="02020603050405020304" pitchFamily="18" charset="0"/>
                <a:cs typeface="Times New Roman" panose="02020603050405020304" pitchFamily="18" charset="0"/>
              </a:rPr>
            </a:br>
            <a:r>
              <a:rPr lang="en-AU" sz="2000" b="0" dirty="0">
                <a:solidFill>
                  <a:schemeClr val="tx1"/>
                </a:solidFill>
                <a:latin typeface="Times New Roman" panose="02020603050405020304" pitchFamily="18" charset="0"/>
                <a:cs typeface="Times New Roman" panose="02020603050405020304" pitchFamily="18" charset="0"/>
              </a:rPr>
              <a:t>Murdoch University</a:t>
            </a:r>
            <a:endParaRPr lang="en-AU" sz="2000"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5800" y="895350"/>
            <a:ext cx="8077200" cy="1028700"/>
          </a:xfrm>
        </p:spPr>
        <p:txBody>
          <a:bodyPr/>
          <a:lstStyle/>
          <a:p>
            <a:r>
              <a:rPr lang="en-AU" dirty="0">
                <a:latin typeface="Times New Roman" panose="02020603050405020304" pitchFamily="18" charset="0"/>
                <a:cs typeface="Times New Roman" panose="02020603050405020304" pitchFamily="18" charset="0"/>
              </a:rPr>
              <a:t>Perth Philosophy Circle: Public Lecture Series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E3F975-FB0A-48F4-90EB-07DA9089FD49}"/>
              </a:ext>
            </a:extLst>
          </p:cNvPr>
          <p:cNvSpPr>
            <a:spLocks noGrp="1"/>
          </p:cNvSpPr>
          <p:nvPr>
            <p:ph type="title"/>
          </p:nvPr>
        </p:nvSpPr>
        <p:spPr/>
        <p:txBody>
          <a:bodyPr>
            <a:normAutofit fontScale="90000"/>
          </a:bodyPr>
          <a:lstStyle/>
          <a:p>
            <a:r>
              <a:rPr lang="en-AU" dirty="0">
                <a:latin typeface="Times New Roman" panose="02020603050405020304" pitchFamily="18" charset="0"/>
                <a:cs typeface="Times New Roman" panose="02020603050405020304" pitchFamily="18" charset="0"/>
              </a:rPr>
              <a:t>Identity, Difference and Belonging</a:t>
            </a:r>
          </a:p>
        </p:txBody>
      </p:sp>
      <p:sp>
        <p:nvSpPr>
          <p:cNvPr id="5" name="Content Placeholder 4">
            <a:extLst>
              <a:ext uri="{FF2B5EF4-FFF2-40B4-BE49-F238E27FC236}">
                <a16:creationId xmlns:a16="http://schemas.microsoft.com/office/drawing/2014/main" id="{77063EE2-CCC1-47FB-AA07-DD65678061ED}"/>
              </a:ext>
            </a:extLst>
          </p:cNvPr>
          <p:cNvSpPr>
            <a:spLocks noGrp="1"/>
          </p:cNvSpPr>
          <p:nvPr>
            <p:ph idx="1"/>
          </p:nvPr>
        </p:nvSpPr>
        <p:spPr>
          <a:xfrm>
            <a:off x="0" y="1123950"/>
            <a:ext cx="9144000" cy="4019550"/>
          </a:xfrm>
        </p:spPr>
        <p:txBody>
          <a:bodyPr>
            <a:normAutofit/>
          </a:bodyPr>
          <a:lstStyle/>
          <a:p>
            <a:pPr marL="118872" indent="0">
              <a:lnSpc>
                <a:spcPct val="107000"/>
              </a:lnSpc>
              <a:spcAft>
                <a:spcPts val="800"/>
              </a:spcAft>
              <a:buNone/>
            </a:pPr>
            <a:r>
              <a:rPr lang="en-AU" sz="1800" dirty="0">
                <a:latin typeface="Times New Roman" panose="02020603050405020304" pitchFamily="18" charset="0"/>
                <a:ea typeface="Calibri" panose="020F0502020204030204" pitchFamily="34" charset="0"/>
                <a:cs typeface="Times New Roman" panose="02020603050405020304" pitchFamily="18" charset="0"/>
              </a:rPr>
              <a:t>Last month, Heather Bloor traced the shifting historical conditions that inform our thinking about the concept of ‘Utopia’. She argued that this concept should be recovered and re-thought as a conceptual tool that might allow us to take responsibility for our collective future.    </a:t>
            </a:r>
            <a:endParaRPr lang="en-AU" sz="1800" dirty="0">
              <a:latin typeface="Times New Roman" panose="02020603050405020304" pitchFamily="18" charset="0"/>
              <a:cs typeface="Times New Roman" panose="02020603050405020304" pitchFamily="18" charset="0"/>
            </a:endParaRPr>
          </a:p>
          <a:p>
            <a:pPr marL="118872" indent="0">
              <a:lnSpc>
                <a:spcPct val="107000"/>
              </a:lnSpc>
              <a:spcAft>
                <a:spcPts val="800"/>
              </a:spcAft>
              <a:buNone/>
            </a:pPr>
            <a:r>
              <a:rPr lang="en-AU" sz="1800" dirty="0">
                <a:latin typeface="Times New Roman" panose="02020603050405020304" pitchFamily="18" charset="0"/>
                <a:cs typeface="Times New Roman" panose="02020603050405020304" pitchFamily="18" charset="0"/>
              </a:rPr>
              <a:t>She showed that the concept of utopia is not timeless and isolated like a Platonic ideal but that it emerged within, and in response to, a particular historical situation. As this framework shifted, the concept was put to use in different ways, some of which conflicted with its initial use. </a:t>
            </a:r>
          </a:p>
          <a:p>
            <a:pPr marL="118872" lvl="0" indent="0">
              <a:lnSpc>
                <a:spcPct val="107000"/>
              </a:lnSpc>
              <a:spcAft>
                <a:spcPts val="800"/>
              </a:spcAft>
              <a:buClr>
                <a:srgbClr val="F0AD00"/>
              </a:buClr>
              <a:buNone/>
            </a:pPr>
            <a:r>
              <a:rPr lang="en-AU" sz="1800" dirty="0">
                <a:latin typeface="Times New Roman" panose="02020603050405020304" pitchFamily="18" charset="0"/>
                <a:cs typeface="Times New Roman" panose="02020603050405020304" pitchFamily="18" charset="0"/>
              </a:rPr>
              <a:t>It is in this sense that I will, today, outline the historical trajectory of the concept of ‘identity’. </a:t>
            </a:r>
            <a:r>
              <a:rPr lang="en-AU"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By highlighting the original motives and questions which once gave rise to this concept we can critically analyse our current understanding, lay bare these original motives again and appropriate them anew or even discard them.</a:t>
            </a:r>
            <a:endParaRPr lang="en-AU" sz="1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A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2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9F88D-978E-492D-A79D-07467129245A}"/>
              </a:ext>
            </a:extLst>
          </p:cNvPr>
          <p:cNvSpPr>
            <a:spLocks noGrp="1"/>
          </p:cNvSpPr>
          <p:nvPr>
            <p:ph type="title"/>
          </p:nvPr>
        </p:nvSpPr>
        <p:spPr>
          <a:xfrm>
            <a:off x="457200" y="342898"/>
            <a:ext cx="8229600" cy="781051"/>
          </a:xfrm>
        </p:spPr>
        <p:txBody>
          <a:bodyPr>
            <a:normAutofit fontScale="90000"/>
          </a:bodyPr>
          <a:lstStyle/>
          <a:p>
            <a:r>
              <a:rPr lang="en-AU" sz="3800" dirty="0">
                <a:solidFill>
                  <a:srgbClr val="F0AD00">
                    <a:satMod val="150000"/>
                  </a:srgbClr>
                </a:solidFill>
                <a:latin typeface="Times New Roman" panose="02020603050405020304" pitchFamily="18" charset="0"/>
                <a:cs typeface="Times New Roman" panose="02020603050405020304" pitchFamily="18" charset="0"/>
              </a:rPr>
              <a:t>“Making Sense of Ourselves: An Historical Account of Identity”</a:t>
            </a:r>
            <a:br>
              <a:rPr lang="en-AU" sz="3800" dirty="0">
                <a:solidFill>
                  <a:srgbClr val="F0AD00">
                    <a:satMod val="150000"/>
                  </a:srgbClr>
                </a:solidFill>
                <a:latin typeface="Times New Roman" panose="02020603050405020304" pitchFamily="18" charset="0"/>
                <a:cs typeface="Times New Roman" panose="02020603050405020304" pitchFamily="18" charset="0"/>
              </a:rPr>
            </a:br>
            <a:endParaRPr lang="en-AU" dirty="0"/>
          </a:p>
        </p:txBody>
      </p:sp>
      <p:sp>
        <p:nvSpPr>
          <p:cNvPr id="3" name="Content Placeholder 2">
            <a:extLst>
              <a:ext uri="{FF2B5EF4-FFF2-40B4-BE49-F238E27FC236}">
                <a16:creationId xmlns:a16="http://schemas.microsoft.com/office/drawing/2014/main" id="{72E5B146-B618-40A8-ACE1-E53D3383DFF4}"/>
              </a:ext>
            </a:extLst>
          </p:cNvPr>
          <p:cNvSpPr>
            <a:spLocks noGrp="1"/>
          </p:cNvSpPr>
          <p:nvPr>
            <p:ph idx="1"/>
          </p:nvPr>
        </p:nvSpPr>
        <p:spPr>
          <a:xfrm>
            <a:off x="457200" y="1047750"/>
            <a:ext cx="8229600" cy="3752851"/>
          </a:xfrm>
        </p:spPr>
        <p:txBody>
          <a:bodyPr>
            <a:normAutofit fontScale="47500" lnSpcReduction="20000"/>
          </a:bodyPr>
          <a:lstStyle/>
          <a:p>
            <a:pPr marL="118872" indent="0">
              <a:lnSpc>
                <a:spcPct val="107000"/>
              </a:lnSpc>
              <a:spcAft>
                <a:spcPts val="800"/>
              </a:spcAft>
              <a:buNone/>
            </a:pPr>
            <a:r>
              <a:rPr lang="en-AU" sz="3400" dirty="0">
                <a:latin typeface="Times New Roman" panose="02020603050405020304" pitchFamily="18" charset="0"/>
                <a:ea typeface="Calibri" panose="020F0502020204030204" pitchFamily="34" charset="0"/>
                <a:cs typeface="Times New Roman" panose="02020603050405020304" pitchFamily="18" charset="0"/>
              </a:rPr>
              <a:t>Today, social inequalities tied to gender, race and sexuality are often understood in terms of the experience and expression of ‘identity’. At the same time, this concept has been embraced by consumer capitalism; increasingly associated with individualism, ‘lifestyle’ and personal distinction. This discrepancy highlights an underlying ambiguity in our understanding of identity. I will address this ambiguity in this lecture by investigating the historical emergence of the very idea of identity: its ubiquity, its place in our current conceptual framework, the uses to which it is put and the work it currently does. </a:t>
            </a:r>
            <a:r>
              <a:rPr lang="en-AU" sz="3400" b="1" dirty="0">
                <a:latin typeface="Times New Roman" panose="02020603050405020304" pitchFamily="18" charset="0"/>
                <a:ea typeface="Calibri" panose="020F0502020204030204" pitchFamily="34" charset="0"/>
                <a:cs typeface="Times New Roman" panose="02020603050405020304" pitchFamily="18" charset="0"/>
              </a:rPr>
              <a:t>A key claim of this lecture is that the emergence of identity as a significant concept cannot be understood separately from the philosophical, political, social, economic and ideological field in which the concept is embedded. Accordingly, I will claim that having an ‘identity’ is not an ahistorical feature of human life that we have finally discovered. Rather, the idea of identity is a part of broader historical shift in how we understand selfhood and our relations to others. </a:t>
            </a:r>
            <a:r>
              <a:rPr lang="en-AU" sz="3400" dirty="0">
                <a:latin typeface="Times New Roman" panose="02020603050405020304" pitchFamily="18" charset="0"/>
                <a:ea typeface="Calibri" panose="020F0502020204030204" pitchFamily="34" charset="0"/>
                <a:cs typeface="Times New Roman" panose="02020603050405020304" pitchFamily="18" charset="0"/>
              </a:rPr>
              <a:t>I will then problematise this conception of selfhood by showing that it leads invariably to a particular kind of individualism that covers-over our communal responsibility for the question of how we ought to organise ourselves.</a:t>
            </a:r>
            <a:endParaRPr lang="en-AU" sz="34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1284020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1AB51-926E-427B-8348-4517CA5DB923}"/>
              </a:ext>
            </a:extLst>
          </p:cNvPr>
          <p:cNvSpPr>
            <a:spLocks noGrp="1"/>
          </p:cNvSpPr>
          <p:nvPr>
            <p:ph type="title"/>
          </p:nvPr>
        </p:nvSpPr>
        <p:spPr>
          <a:xfrm>
            <a:off x="485775" y="352424"/>
            <a:ext cx="8229600" cy="939546"/>
          </a:xfrm>
        </p:spPr>
        <p:txBody>
          <a:bodyPr>
            <a:normAutofit fontScale="90000"/>
          </a:bodyPr>
          <a:lstStyle/>
          <a:p>
            <a:r>
              <a:rPr lang="en-AU" sz="4200" dirty="0">
                <a:solidFill>
                  <a:srgbClr val="F0AD00">
                    <a:satMod val="150000"/>
                  </a:srgbClr>
                </a:solidFill>
                <a:latin typeface="Times New Roman" panose="02020603050405020304" pitchFamily="18" charset="0"/>
                <a:cs typeface="Times New Roman" panose="02020603050405020304" pitchFamily="18" charset="0"/>
              </a:rPr>
              <a:t>“Making Sense of Ourselves: An Historical Account of Identity”</a:t>
            </a:r>
            <a:br>
              <a:rPr lang="en-AU" sz="4200" dirty="0">
                <a:solidFill>
                  <a:srgbClr val="F0AD00">
                    <a:satMod val="150000"/>
                  </a:srgbClr>
                </a:solidFill>
                <a:latin typeface="Times New Roman" panose="02020603050405020304" pitchFamily="18" charset="0"/>
                <a:cs typeface="Times New Roman" panose="02020603050405020304" pitchFamily="18" charset="0"/>
              </a:rPr>
            </a:br>
            <a:endParaRPr lang="en-AU" dirty="0"/>
          </a:p>
        </p:txBody>
      </p:sp>
      <p:sp>
        <p:nvSpPr>
          <p:cNvPr id="3" name="Content Placeholder 2">
            <a:extLst>
              <a:ext uri="{FF2B5EF4-FFF2-40B4-BE49-F238E27FC236}">
                <a16:creationId xmlns:a16="http://schemas.microsoft.com/office/drawing/2014/main" id="{F34F2D04-D7E5-498F-9C6F-569C893C4001}"/>
              </a:ext>
            </a:extLst>
          </p:cNvPr>
          <p:cNvSpPr>
            <a:spLocks noGrp="1"/>
          </p:cNvSpPr>
          <p:nvPr>
            <p:ph idx="1"/>
          </p:nvPr>
        </p:nvSpPr>
        <p:spPr/>
        <p:txBody>
          <a:bodyPr>
            <a:normAutofit/>
          </a:bodyPr>
          <a:lstStyle/>
          <a:p>
            <a:pPr marL="118872" indent="0">
              <a:buNone/>
            </a:pPr>
            <a:r>
              <a:rPr lang="en-AU" dirty="0">
                <a:latin typeface="Times New Roman" panose="02020603050405020304" pitchFamily="18" charset="0"/>
                <a:cs typeface="Times New Roman" panose="02020603050405020304" pitchFamily="18" charset="0"/>
              </a:rPr>
              <a:t>Lecture Outline</a:t>
            </a:r>
          </a:p>
          <a:p>
            <a:pPr marL="118872" indent="0">
              <a:buNone/>
            </a:pPr>
            <a:r>
              <a:rPr lang="en-AU" dirty="0">
                <a:latin typeface="Times New Roman" panose="02020603050405020304" pitchFamily="18" charset="0"/>
                <a:cs typeface="Times New Roman" panose="02020603050405020304" pitchFamily="18" charset="0"/>
              </a:rPr>
              <a:t>1. What do we mean by identity today?</a:t>
            </a:r>
          </a:p>
          <a:p>
            <a:pPr marL="118872" indent="0">
              <a:buNone/>
            </a:pPr>
            <a:r>
              <a:rPr lang="en-AU" dirty="0">
                <a:latin typeface="Times New Roman" panose="02020603050405020304" pitchFamily="18" charset="0"/>
                <a:cs typeface="Times New Roman" panose="02020603050405020304" pitchFamily="18" charset="0"/>
              </a:rPr>
              <a:t>2. Identity as a social category</a:t>
            </a:r>
          </a:p>
          <a:p>
            <a:pPr marL="118872" indent="0">
              <a:buNone/>
            </a:pPr>
            <a:r>
              <a:rPr lang="en-AU" dirty="0">
                <a:latin typeface="Times New Roman" panose="02020603050405020304" pitchFamily="18" charset="0"/>
                <a:cs typeface="Times New Roman" panose="02020603050405020304" pitchFamily="18" charset="0"/>
              </a:rPr>
              <a:t>3. Identity as a personal category</a:t>
            </a:r>
          </a:p>
          <a:p>
            <a:pPr marL="118872" indent="0">
              <a:buNone/>
            </a:pPr>
            <a:r>
              <a:rPr lang="en-AU" dirty="0">
                <a:latin typeface="Times New Roman" panose="02020603050405020304" pitchFamily="18" charset="0"/>
                <a:cs typeface="Times New Roman" panose="02020603050405020304" pitchFamily="18" charset="0"/>
              </a:rPr>
              <a:t>4. Rethinking identity </a:t>
            </a:r>
          </a:p>
        </p:txBody>
      </p:sp>
    </p:spTree>
    <p:extLst>
      <p:ext uri="{BB962C8B-B14F-4D97-AF65-F5344CB8AC3E}">
        <p14:creationId xmlns:p14="http://schemas.microsoft.com/office/powerpoint/2010/main" val="1688203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4629F-B341-4B9A-B10A-3F67B25D2926}"/>
              </a:ext>
            </a:extLst>
          </p:cNvPr>
          <p:cNvSpPr>
            <a:spLocks noGrp="1"/>
          </p:cNvSpPr>
          <p:nvPr>
            <p:ph type="title"/>
          </p:nvPr>
        </p:nvSpPr>
        <p:spPr>
          <a:xfrm>
            <a:off x="457200" y="116586"/>
            <a:ext cx="8382000" cy="1464564"/>
          </a:xfrm>
        </p:spPr>
        <p:txBody>
          <a:bodyPr>
            <a:normAutofit fontScale="90000"/>
          </a:bodyPr>
          <a:lstStyle/>
          <a:p>
            <a:r>
              <a:rPr lang="en-AU" sz="4200" dirty="0">
                <a:solidFill>
                  <a:srgbClr val="F0AD00">
                    <a:satMod val="150000"/>
                  </a:srgbClr>
                </a:solidFill>
                <a:latin typeface="Times New Roman" panose="02020603050405020304" pitchFamily="18" charset="0"/>
                <a:cs typeface="Times New Roman" panose="02020603050405020304" pitchFamily="18" charset="0"/>
              </a:rPr>
              <a:t>“Making Sense of Ourselves: An Historical Account of Identity”</a:t>
            </a:r>
            <a:br>
              <a:rPr lang="en-AU" sz="4200" dirty="0">
                <a:solidFill>
                  <a:srgbClr val="F0AD00">
                    <a:satMod val="150000"/>
                  </a:srgbClr>
                </a:solidFill>
                <a:latin typeface="Times New Roman" panose="02020603050405020304" pitchFamily="18" charset="0"/>
                <a:cs typeface="Times New Roman" panose="02020603050405020304" pitchFamily="18" charset="0"/>
              </a:rPr>
            </a:br>
            <a:endParaRPr lang="en-AU" dirty="0"/>
          </a:p>
        </p:txBody>
      </p:sp>
      <p:sp>
        <p:nvSpPr>
          <p:cNvPr id="3" name="Content Placeholder 2">
            <a:extLst>
              <a:ext uri="{FF2B5EF4-FFF2-40B4-BE49-F238E27FC236}">
                <a16:creationId xmlns:a16="http://schemas.microsoft.com/office/drawing/2014/main" id="{EBA10B97-10DD-49CB-9329-BF6D1923D250}"/>
              </a:ext>
            </a:extLst>
          </p:cNvPr>
          <p:cNvSpPr>
            <a:spLocks noGrp="1"/>
          </p:cNvSpPr>
          <p:nvPr>
            <p:ph idx="1"/>
          </p:nvPr>
        </p:nvSpPr>
        <p:spPr/>
        <p:txBody>
          <a:bodyPr>
            <a:normAutofit fontScale="70000" lnSpcReduction="20000"/>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To begin with we must clarify what it means to offer an historical account of the concept of ‘identity’. We might take this to mean that we will trace the historical changes in our self-understanding, as if each historical epoch brought about different conceptions of identity.</a:t>
            </a:r>
          </a:p>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But, I will argue, and this may sound strange to our modern ears, that t</a:t>
            </a:r>
            <a:r>
              <a:rPr lang="en-AU" dirty="0">
                <a:latin typeface="Times New Roman" panose="02020603050405020304" pitchFamily="18" charset="0"/>
                <a:ea typeface="Calibri" panose="020F0502020204030204" pitchFamily="34" charset="0"/>
              </a:rPr>
              <a:t>here were no eighteenth- or nineteenth-century conceptions or instantiations of ‘identity’, as we now understand the concept, but rather only particular (and changing) conceptions of selfhood and </a:t>
            </a:r>
            <a:r>
              <a:rPr lang="en-AU" dirty="0" err="1">
                <a:latin typeface="Times New Roman" panose="02020603050405020304" pitchFamily="18" charset="0"/>
                <a:ea typeface="Calibri" panose="020F0502020204030204" pitchFamily="34" charset="0"/>
              </a:rPr>
              <a:t>grouphood</a:t>
            </a:r>
            <a:r>
              <a:rPr lang="en-AU" dirty="0">
                <a:latin typeface="Times New Roman" panose="02020603050405020304" pitchFamily="18" charset="0"/>
                <a:ea typeface="Calibri" panose="020F0502020204030204" pitchFamily="34" charset="0"/>
              </a:rPr>
              <a:t>, which, for a variety of reasons, crystallised into the category of identity in the second half of the twentieth century.</a:t>
            </a:r>
            <a:r>
              <a:rPr lang="en-AU" dirty="0">
                <a:latin typeface="Times New Roman" panose="02020603050405020304" pitchFamily="18" charset="0"/>
                <a:ea typeface="Calibri" panose="020F0502020204030204" pitchFamily="34" charset="0"/>
                <a:cs typeface="Times New Roman" panose="02020603050405020304" pitchFamily="18" charset="0"/>
              </a:rPr>
              <a:t> </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2731222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33218-E75B-47EF-A175-36F54E52CBDD}"/>
              </a:ext>
            </a:extLst>
          </p:cNvPr>
          <p:cNvSpPr>
            <a:spLocks noGrp="1"/>
          </p:cNvSpPr>
          <p:nvPr>
            <p:ph type="title"/>
          </p:nvPr>
        </p:nvSpPr>
        <p:spPr/>
        <p:txBody>
          <a:bodyPr>
            <a:normAutofit/>
          </a:bodyPr>
          <a:lstStyle/>
          <a:p>
            <a:r>
              <a:rPr lang="en-AU" sz="3600" dirty="0">
                <a:latin typeface="Times New Roman" panose="02020603050405020304" pitchFamily="18" charset="0"/>
                <a:cs typeface="Times New Roman" panose="02020603050405020304" pitchFamily="18" charset="0"/>
              </a:rPr>
              <a:t>What do we mean by ‘identity’ today?</a:t>
            </a:r>
          </a:p>
        </p:txBody>
      </p:sp>
      <p:sp>
        <p:nvSpPr>
          <p:cNvPr id="3" name="Content Placeholder 2">
            <a:extLst>
              <a:ext uri="{FF2B5EF4-FFF2-40B4-BE49-F238E27FC236}">
                <a16:creationId xmlns:a16="http://schemas.microsoft.com/office/drawing/2014/main" id="{968DC03A-C7CD-4F3D-81C2-D557E6114304}"/>
              </a:ext>
            </a:extLst>
          </p:cNvPr>
          <p:cNvSpPr>
            <a:spLocks noGrp="1"/>
          </p:cNvSpPr>
          <p:nvPr>
            <p:ph idx="1"/>
          </p:nvPr>
        </p:nvSpPr>
        <p:spPr/>
        <p:txBody>
          <a:bodyPr>
            <a:normAutofit fontScale="92500" lnSpcReduction="10000"/>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Widespread use of and reference to the word identity has taken off in popular culture and the arts, in the psychological and self-help industries, and across the corporate world of niche marketing, mass advertising and brand loyalty.</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Justin Longmuir: “It’s not who we are, it’s not our identity as a football club” </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987040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1D56E-7923-4657-830D-A31068C72EFD}"/>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D5BD3163-DA42-4888-A44F-E4BF9EEF5EB1}"/>
              </a:ext>
            </a:extLst>
          </p:cNvPr>
          <p:cNvSpPr>
            <a:spLocks noGrp="1"/>
          </p:cNvSpPr>
          <p:nvPr>
            <p:ph idx="1"/>
          </p:nvPr>
        </p:nvSpPr>
        <p:spPr/>
        <p:txBody>
          <a:bodyPr>
            <a:normAutofit fontScale="92500" lnSpcReduction="20000"/>
          </a:bodyPr>
          <a:lstStyle/>
          <a:p>
            <a:pPr marL="118872" indent="0">
              <a:buNone/>
            </a:pPr>
            <a:r>
              <a:rPr lang="en-US" dirty="0">
                <a:latin typeface="Times New Roman" panose="02020603050405020304" pitchFamily="18" charset="0"/>
                <a:cs typeface="Times New Roman" panose="02020603050405020304" pitchFamily="18" charset="0"/>
              </a:rPr>
              <a:t>Identity, today, is a way of addressing people and framing selfhood, invoking certain kinds of actions, fears and desires. I hope to ‘denaturalize’ this concept. Specifically in relation to capitalism, I will show the historically specific ways in which the concept of ‘identity’ frames and addresses us as subjects. Bringing this aspect of identity to the foreground is a necessary part of being able to successfully understand and re-think selfhood.</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8573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80FB2-69CB-4AEB-A72D-B04A49438430}"/>
              </a:ext>
            </a:extLst>
          </p:cNvPr>
          <p:cNvSpPr>
            <a:spLocks noGrp="1"/>
          </p:cNvSpPr>
          <p:nvPr>
            <p:ph type="title"/>
          </p:nvPr>
        </p:nvSpPr>
        <p:spPr/>
        <p:txBody>
          <a:bodyPr/>
          <a:lstStyle/>
          <a:p>
            <a:r>
              <a:rPr lang="en-AU" dirty="0"/>
              <a:t>An Identity Crisis?</a:t>
            </a:r>
          </a:p>
        </p:txBody>
      </p:sp>
      <p:sp>
        <p:nvSpPr>
          <p:cNvPr id="3" name="Content Placeholder 2">
            <a:extLst>
              <a:ext uri="{FF2B5EF4-FFF2-40B4-BE49-F238E27FC236}">
                <a16:creationId xmlns:a16="http://schemas.microsoft.com/office/drawing/2014/main" id="{44CF6E23-EAF2-4E3E-8872-2844C183E092}"/>
              </a:ext>
            </a:extLst>
          </p:cNvPr>
          <p:cNvSpPr>
            <a:spLocks noGrp="1"/>
          </p:cNvSpPr>
          <p:nvPr>
            <p:ph idx="1"/>
          </p:nvPr>
        </p:nvSpPr>
        <p:spPr/>
        <p:txBody>
          <a:bodyPr>
            <a:normAutofit fontScale="85000" lnSpcReduction="20000"/>
          </a:bodyPr>
          <a:lstStyle/>
          <a:p>
            <a:pPr marL="118872" indent="0">
              <a:buNone/>
            </a:pPr>
            <a:r>
              <a:rPr lang="en-AU" dirty="0">
                <a:latin typeface="Times New Roman" panose="02020603050405020304" pitchFamily="18" charset="0"/>
                <a:cs typeface="Times New Roman" panose="02020603050405020304" pitchFamily="18" charset="0"/>
              </a:rPr>
              <a:t>I will not answer the question of whether ‘identity’ is an essential quality of a group or individual or whether it is a ‘social construction’. Instead I will clarify the assumptions about identity that both positions presuppose: That ‘identity’ names and describes some a-historical feature of human life.  </a:t>
            </a:r>
          </a:p>
          <a:p>
            <a:pPr marL="118872" indent="0">
              <a:buNone/>
            </a:pPr>
            <a:r>
              <a:rPr lang="en-AU" dirty="0">
                <a:latin typeface="Times New Roman" panose="02020603050405020304" pitchFamily="18" charset="0"/>
                <a:cs typeface="Times New Roman" panose="02020603050405020304" pitchFamily="18" charset="0"/>
              </a:rPr>
              <a:t>I claim that </a:t>
            </a:r>
            <a:r>
              <a:rPr lang="en-US" dirty="0">
                <a:latin typeface="Times New Roman" panose="02020603050405020304" pitchFamily="18" charset="0"/>
                <a:cs typeface="Times New Roman" panose="02020603050405020304" pitchFamily="18" charset="0"/>
              </a:rPr>
              <a:t>identity, as we now know it, is to all intents and purposes a new concept, that emerged in popular, political and scientific discourse in roughly the mid-twentieth century.</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4565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AB5C-298F-4C8A-AC38-BD409AFB9EFE}"/>
              </a:ext>
            </a:extLst>
          </p:cNvPr>
          <p:cNvSpPr>
            <a:spLocks noGrp="1"/>
          </p:cNvSpPr>
          <p:nvPr>
            <p:ph type="title"/>
          </p:nvPr>
        </p:nvSpPr>
        <p:spPr/>
        <p:txBody>
          <a:bodyPr/>
          <a:lstStyle/>
          <a:p>
            <a:r>
              <a:rPr lang="en-AU" dirty="0"/>
              <a:t>An Identity Crisis?</a:t>
            </a:r>
          </a:p>
        </p:txBody>
      </p:sp>
      <p:sp>
        <p:nvSpPr>
          <p:cNvPr id="3" name="Content Placeholder 2">
            <a:extLst>
              <a:ext uri="{FF2B5EF4-FFF2-40B4-BE49-F238E27FC236}">
                <a16:creationId xmlns:a16="http://schemas.microsoft.com/office/drawing/2014/main" id="{E2E88914-9340-4A10-8534-52FF1FDA75E2}"/>
              </a:ext>
            </a:extLst>
          </p:cNvPr>
          <p:cNvSpPr>
            <a:spLocks noGrp="1"/>
          </p:cNvSpPr>
          <p:nvPr>
            <p:ph idx="1"/>
          </p:nvPr>
        </p:nvSpPr>
        <p:spPr/>
        <p:txBody>
          <a:bodyPr>
            <a:normAutofit lnSpcReduction="10000"/>
          </a:bodyPr>
          <a:lstStyle/>
          <a:p>
            <a:pPr marL="118872" indent="0">
              <a:buNone/>
            </a:pPr>
            <a:r>
              <a:rPr lang="en-US" dirty="0">
                <a:latin typeface="Times New Roman" panose="02020603050405020304" pitchFamily="18" charset="0"/>
                <a:cs typeface="Times New Roman" panose="02020603050405020304" pitchFamily="18" charset="0"/>
              </a:rPr>
              <a:t>The assumption that identity always ‘existed’ or always mattered serves to obscure some of the work that the very concept of identity itself does in contemporary discussions – and it does this work whether a particular ‘identity’ is construed as essential to the individual or group, or viewed as a social construction.</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9947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4CB83-0569-468F-8C4C-D0257029947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9FD81E83-46CE-4BC3-8F79-055089CB4105}"/>
              </a:ext>
            </a:extLst>
          </p:cNvPr>
          <p:cNvSpPr>
            <a:spLocks noGrp="1"/>
          </p:cNvSpPr>
          <p:nvPr>
            <p:ph idx="1"/>
          </p:nvPr>
        </p:nvSpPr>
        <p:spPr/>
        <p:txBody>
          <a:bodyPr>
            <a:normAutofit lnSpcReduction="10000"/>
          </a:bodyPr>
          <a:lstStyle/>
          <a:p>
            <a:pPr marL="118872" indent="0">
              <a:buNone/>
            </a:pPr>
            <a:r>
              <a:rPr lang="en-AU" dirty="0">
                <a:latin typeface="Times New Roman" panose="02020603050405020304" pitchFamily="18" charset="0"/>
                <a:ea typeface="Calibri" panose="020F0502020204030204" pitchFamily="34" charset="0"/>
              </a:rPr>
              <a:t>I am not offering a ‘critique’ of identity, nor a ‘defence’: rather, I will offer an exploration of the meanings and uses of the idea of identity in capitalist societies, in the understanding that as political actors we can influence the uses to which a particular idea is put, and thereby shape our collective future.</a:t>
            </a:r>
            <a:endParaRPr lang="en-AU" dirty="0"/>
          </a:p>
        </p:txBody>
      </p:sp>
    </p:spTree>
    <p:extLst>
      <p:ext uri="{BB962C8B-B14F-4D97-AF65-F5344CB8AC3E}">
        <p14:creationId xmlns:p14="http://schemas.microsoft.com/office/powerpoint/2010/main" val="364040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F260-35DB-4F2E-8C18-EE0EA530E59D}"/>
              </a:ext>
            </a:extLst>
          </p:cNvPr>
          <p:cNvSpPr>
            <a:spLocks noGrp="1"/>
          </p:cNvSpPr>
          <p:nvPr>
            <p:ph type="title"/>
          </p:nvPr>
        </p:nvSpPr>
        <p:spPr/>
        <p:txBody>
          <a:bodyPr/>
          <a:lstStyle/>
          <a:p>
            <a:r>
              <a:rPr lang="en-AU" dirty="0"/>
              <a:t>Identity Today</a:t>
            </a:r>
          </a:p>
        </p:txBody>
      </p:sp>
      <p:sp>
        <p:nvSpPr>
          <p:cNvPr id="3" name="Content Placeholder 2">
            <a:extLst>
              <a:ext uri="{FF2B5EF4-FFF2-40B4-BE49-F238E27FC236}">
                <a16:creationId xmlns:a16="http://schemas.microsoft.com/office/drawing/2014/main" id="{60DCA304-A07A-4896-B121-9B3F0F66C2EF}"/>
              </a:ext>
            </a:extLst>
          </p:cNvPr>
          <p:cNvSpPr>
            <a:spLocks noGrp="1"/>
          </p:cNvSpPr>
          <p:nvPr>
            <p:ph idx="1"/>
          </p:nvPr>
        </p:nvSpPr>
        <p:spPr/>
        <p:txBody>
          <a:bodyPr/>
          <a:lstStyle/>
          <a:p>
            <a:pPr marL="118872" indent="0">
              <a:buNone/>
            </a:pPr>
            <a:r>
              <a:rPr lang="en-AU" dirty="0">
                <a:latin typeface="Times New Roman" panose="02020603050405020304" pitchFamily="18" charset="0"/>
                <a:ea typeface="Calibri" panose="020F0502020204030204" pitchFamily="34" charset="0"/>
              </a:rPr>
              <a:t>Today, the concept of identity is informed by a broadly (neo)liberal understanding of the individual and autonomy, as well as being firmly embedded in the practises that inform that understanding of the individual.</a:t>
            </a:r>
            <a:endParaRPr lang="en-AU" dirty="0"/>
          </a:p>
        </p:txBody>
      </p:sp>
    </p:spTree>
    <p:extLst>
      <p:ext uri="{BB962C8B-B14F-4D97-AF65-F5344CB8AC3E}">
        <p14:creationId xmlns:p14="http://schemas.microsoft.com/office/powerpoint/2010/main" val="2441180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600" dirty="0">
                <a:latin typeface="Times New Roman" panose="02020603050405020304" pitchFamily="18" charset="0"/>
                <a:cs typeface="Times New Roman" panose="02020603050405020304" pitchFamily="18" charset="0"/>
              </a:rPr>
              <a:t>The logic of neoliberalism</a:t>
            </a:r>
          </a:p>
        </p:txBody>
      </p:sp>
      <p:sp>
        <p:nvSpPr>
          <p:cNvPr id="3" name="Content Placeholder 2"/>
          <p:cNvSpPr>
            <a:spLocks noGrp="1"/>
          </p:cNvSpPr>
          <p:nvPr>
            <p:ph idx="1"/>
          </p:nvPr>
        </p:nvSpPr>
        <p:spPr>
          <a:xfrm>
            <a:off x="457200" y="1143001"/>
            <a:ext cx="8229600" cy="3657600"/>
          </a:xfrm>
        </p:spPr>
        <p:txBody>
          <a:bodyPr>
            <a:noAutofit/>
          </a:bodyPr>
          <a:lstStyle/>
          <a:p>
            <a:pPr marL="118872" indent="0">
              <a:lnSpc>
                <a:spcPct val="120000"/>
              </a:lnSpc>
              <a:buNone/>
            </a:pPr>
            <a:r>
              <a:rPr lang="en-AU" sz="2000" dirty="0">
                <a:latin typeface="Times New Roman" panose="02020603050405020304" pitchFamily="18" charset="0"/>
                <a:cs typeface="Times New Roman" panose="02020603050405020304" pitchFamily="18" charset="0"/>
              </a:rPr>
              <a:t>Neoliberalism is a broad term used to describe the contemporary form of capitalism whereby society is organised around the perceived efficiency of ‘the market’. Politics is focussed on economic production so that individuals can freely choose their own ends, can choose whatever they want (as long as they follow the dictates of the market). </a:t>
            </a:r>
            <a:r>
              <a:rPr lang="en-AU" sz="2000" b="1" dirty="0">
                <a:latin typeface="Times New Roman" panose="02020603050405020304" pitchFamily="18" charset="0"/>
                <a:cs typeface="Times New Roman" panose="02020603050405020304" pitchFamily="18" charset="0"/>
              </a:rPr>
              <a:t>What is relevant here </a:t>
            </a:r>
            <a:r>
              <a:rPr lang="x-none" sz="2000" b="1">
                <a:latin typeface="Times New Roman" panose="02020603050405020304" pitchFamily="18" charset="0"/>
                <a:cs typeface="Times New Roman" panose="02020603050405020304" pitchFamily="18" charset="0"/>
              </a:rPr>
              <a:t>is the extension of a </a:t>
            </a:r>
            <a:r>
              <a:rPr lang="x-none" sz="2000" b="1" i="1">
                <a:latin typeface="Times New Roman" panose="02020603050405020304" pitchFamily="18" charset="0"/>
                <a:cs typeface="Times New Roman" panose="02020603050405020304" pitchFamily="18" charset="0"/>
              </a:rPr>
              <a:t>market-like interpretative framework</a:t>
            </a:r>
            <a:r>
              <a:rPr lang="en-AU" sz="2000" b="1" dirty="0">
                <a:latin typeface="Times New Roman" panose="02020603050405020304" pitchFamily="18" charset="0"/>
                <a:cs typeface="Times New Roman" panose="02020603050405020304" pitchFamily="18" charset="0"/>
              </a:rPr>
              <a:t> to all facets of our lives, not just those facets where money is exchanged</a:t>
            </a:r>
            <a:r>
              <a:rPr lang="en-AU" sz="2000" dirty="0">
                <a:latin typeface="Times New Roman" panose="02020603050405020304" pitchFamily="18" charset="0"/>
                <a:cs typeface="Times New Roman" panose="02020603050405020304" pitchFamily="18" charset="0"/>
              </a:rPr>
              <a:t>. Subsequently, human beings are understood as isolated “entrepreneurs”, and ought to understand themselves as “brands” into which they “invest” so as to better compete with other self-brands</a:t>
            </a:r>
          </a:p>
        </p:txBody>
      </p:sp>
    </p:spTree>
    <p:extLst>
      <p:ext uri="{BB962C8B-B14F-4D97-AF65-F5344CB8AC3E}">
        <p14:creationId xmlns:p14="http://schemas.microsoft.com/office/powerpoint/2010/main" val="4279472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a:solidFill>
                  <a:srgbClr val="F0AD00">
                    <a:satMod val="150000"/>
                  </a:srgbClr>
                </a:solidFill>
                <a:latin typeface="Times New Roman" panose="02020603050405020304" pitchFamily="18" charset="0"/>
                <a:cs typeface="Times New Roman" panose="02020603050405020304" pitchFamily="18" charset="0"/>
              </a:rPr>
              <a:t>The social logic of neoliberalism</a:t>
            </a:r>
            <a:endParaRPr lang="en-AU" dirty="0"/>
          </a:p>
        </p:txBody>
      </p:sp>
      <p:sp>
        <p:nvSpPr>
          <p:cNvPr id="3" name="Content Placeholder 2"/>
          <p:cNvSpPr>
            <a:spLocks noGrp="1"/>
          </p:cNvSpPr>
          <p:nvPr>
            <p:ph idx="1"/>
          </p:nvPr>
        </p:nvSpPr>
        <p:spPr/>
        <p:txBody>
          <a:bodyPr>
            <a:normAutofit/>
          </a:bodyPr>
          <a:lstStyle/>
          <a:p>
            <a:pPr marL="118872" indent="0">
              <a:buNone/>
            </a:pPr>
            <a:r>
              <a:rPr lang="en-AU" sz="2800" dirty="0">
                <a:solidFill>
                  <a:prstClr val="black"/>
                </a:solidFill>
                <a:latin typeface="Times New Roman" panose="02020603050405020304" pitchFamily="18" charset="0"/>
                <a:cs typeface="Times New Roman" panose="02020603050405020304" pitchFamily="18" charset="0"/>
              </a:rPr>
              <a:t>It is this </a:t>
            </a:r>
            <a:r>
              <a:rPr lang="en-AU" sz="2800" i="1" dirty="0">
                <a:solidFill>
                  <a:prstClr val="black"/>
                </a:solidFill>
                <a:latin typeface="Times New Roman" panose="02020603050405020304" pitchFamily="18" charset="0"/>
                <a:cs typeface="Times New Roman" panose="02020603050405020304" pitchFamily="18" charset="0"/>
              </a:rPr>
              <a:t>market-like framework </a:t>
            </a:r>
            <a:r>
              <a:rPr lang="en-AU" sz="2800" dirty="0">
                <a:solidFill>
                  <a:prstClr val="black"/>
                </a:solidFill>
                <a:latin typeface="Times New Roman" panose="02020603050405020304" pitchFamily="18" charset="0"/>
                <a:cs typeface="Times New Roman" panose="02020603050405020304" pitchFamily="18" charset="0"/>
              </a:rPr>
              <a:t>that, I suggest, has come to dominate the character of contemporary life and has come to turn our critical focus towards ourselves and what we can change at the level of the individual ‘psyche’ rather than what we can change or challenge at the level of politics.</a:t>
            </a:r>
            <a:endParaRPr lang="en-AU" sz="2800" dirty="0"/>
          </a:p>
        </p:txBody>
      </p:sp>
    </p:spTree>
    <p:extLst>
      <p:ext uri="{BB962C8B-B14F-4D97-AF65-F5344CB8AC3E}">
        <p14:creationId xmlns:p14="http://schemas.microsoft.com/office/powerpoint/2010/main" val="3567441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30DD-80AB-4A1D-8CB0-FB80D6A8F783}"/>
              </a:ext>
            </a:extLst>
          </p:cNvPr>
          <p:cNvSpPr>
            <a:spLocks noGrp="1"/>
          </p:cNvSpPr>
          <p:nvPr>
            <p:ph type="title"/>
          </p:nvPr>
        </p:nvSpPr>
        <p:spPr/>
        <p:txBody>
          <a:bodyPr/>
          <a:lstStyle/>
          <a:p>
            <a:r>
              <a:rPr lang="en-AU" sz="3600" dirty="0">
                <a:solidFill>
                  <a:srgbClr val="F0AD00">
                    <a:satMod val="150000"/>
                  </a:srgbClr>
                </a:solidFill>
                <a:latin typeface="Times New Roman" panose="02020603050405020304" pitchFamily="18" charset="0"/>
                <a:cs typeface="Times New Roman" panose="02020603050405020304" pitchFamily="18" charset="0"/>
              </a:rPr>
              <a:t>The social logic of neoliberalism</a:t>
            </a:r>
            <a:endParaRPr lang="en-AU" dirty="0"/>
          </a:p>
        </p:txBody>
      </p:sp>
      <p:sp>
        <p:nvSpPr>
          <p:cNvPr id="3" name="Content Placeholder 2">
            <a:extLst>
              <a:ext uri="{FF2B5EF4-FFF2-40B4-BE49-F238E27FC236}">
                <a16:creationId xmlns:a16="http://schemas.microsoft.com/office/drawing/2014/main" id="{6EF817C8-2A2A-4C16-83AA-6B70E30FB2E1}"/>
              </a:ext>
            </a:extLst>
          </p:cNvPr>
          <p:cNvSpPr>
            <a:spLocks noGrp="1"/>
          </p:cNvSpPr>
          <p:nvPr>
            <p:ph idx="1"/>
          </p:nvPr>
        </p:nvSpPr>
        <p:spPr/>
        <p:txBody>
          <a:bodyPr/>
          <a:lstStyle/>
          <a:p>
            <a:pPr marL="118872" indent="0">
              <a:spcAft>
                <a:spcPts val="0"/>
              </a:spcAft>
              <a:buNone/>
            </a:pPr>
            <a:r>
              <a:rPr lang="en-AU" dirty="0">
                <a:latin typeface="Times New Roman" panose="02020603050405020304" pitchFamily="18" charset="0"/>
                <a:ea typeface="Calibri" panose="020F0502020204030204" pitchFamily="34" charset="0"/>
              </a:rPr>
              <a:t>In its broadest sense, I understand the term neoliberalism to refer to a particular mode of reason or “scheme of evaluation.” </a:t>
            </a:r>
            <a:r>
              <a:rPr lang="en-AU" sz="2000" dirty="0">
                <a:latin typeface="Calibri" panose="020F0502020204030204" pitchFamily="34" charset="0"/>
                <a:ea typeface="Calibri" panose="020F0502020204030204" pitchFamily="34" charset="0"/>
                <a:cs typeface="Times New Roman" panose="02020603050405020304" pitchFamily="18" charset="0"/>
              </a:rPr>
              <a:t>Brown, Undoing the Demos, 21.</a:t>
            </a:r>
          </a:p>
          <a:p>
            <a:endParaRPr lang="en-AU" dirty="0"/>
          </a:p>
        </p:txBody>
      </p:sp>
    </p:spTree>
    <p:extLst>
      <p:ext uri="{BB962C8B-B14F-4D97-AF65-F5344CB8AC3E}">
        <p14:creationId xmlns:p14="http://schemas.microsoft.com/office/powerpoint/2010/main" val="2844600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902A0-620B-44A9-BB6D-8DCA8EDBF054}"/>
              </a:ext>
            </a:extLst>
          </p:cNvPr>
          <p:cNvSpPr>
            <a:spLocks noGrp="1"/>
          </p:cNvSpPr>
          <p:nvPr>
            <p:ph type="title"/>
          </p:nvPr>
        </p:nvSpPr>
        <p:spPr/>
        <p:txBody>
          <a:bodyPr/>
          <a:lstStyle/>
          <a:p>
            <a:r>
              <a:rPr lang="en-AU" dirty="0"/>
              <a:t>Identity Today</a:t>
            </a:r>
          </a:p>
        </p:txBody>
      </p:sp>
      <p:sp>
        <p:nvSpPr>
          <p:cNvPr id="3" name="Content Placeholder 2">
            <a:extLst>
              <a:ext uri="{FF2B5EF4-FFF2-40B4-BE49-F238E27FC236}">
                <a16:creationId xmlns:a16="http://schemas.microsoft.com/office/drawing/2014/main" id="{956F31DF-7742-437C-81EA-0D124D4CEE20}"/>
              </a:ext>
            </a:extLst>
          </p:cNvPr>
          <p:cNvSpPr>
            <a:spLocks noGrp="1"/>
          </p:cNvSpPr>
          <p:nvPr>
            <p:ph idx="1"/>
          </p:nvPr>
        </p:nvSpPr>
        <p:spPr/>
        <p:txBody>
          <a:bodyPr>
            <a:normAutofit fontScale="70000" lnSpcReduction="20000"/>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The idea of identity found, for example, in contemporary management studies and advertising induces people to act in ways that complement neoliberal understandings of the self and human life. Hence, identity is bound up in a set of practices, strategies and techniques for how we ought to manage ourselves. Furthermore, </a:t>
            </a:r>
            <a:r>
              <a:rPr lang="en-AU" b="1" dirty="0">
                <a:latin typeface="Times New Roman" panose="02020603050405020304" pitchFamily="18" charset="0"/>
                <a:ea typeface="Calibri" panose="020F0502020204030204" pitchFamily="34" charset="0"/>
                <a:cs typeface="Times New Roman" panose="02020603050405020304" pitchFamily="18" charset="0"/>
              </a:rPr>
              <a:t>identity is a mode of self-understanding; bound up in neoliberal narratives about what the world is like and suggestions for how one</a:t>
            </a:r>
            <a:r>
              <a:rPr lang="en-AU" b="1" i="1" dirty="0">
                <a:latin typeface="Times New Roman" panose="02020603050405020304" pitchFamily="18" charset="0"/>
                <a:ea typeface="Calibri" panose="020F0502020204030204" pitchFamily="34" charset="0"/>
                <a:cs typeface="Times New Roman" panose="02020603050405020304" pitchFamily="18" charset="0"/>
              </a:rPr>
              <a:t> should </a:t>
            </a:r>
            <a:r>
              <a:rPr lang="en-AU" b="1" dirty="0">
                <a:latin typeface="Times New Roman" panose="02020603050405020304" pitchFamily="18" charset="0"/>
                <a:ea typeface="Calibri" panose="020F0502020204030204" pitchFamily="34" charset="0"/>
                <a:cs typeface="Times New Roman" panose="02020603050405020304" pitchFamily="18" charset="0"/>
              </a:rPr>
              <a:t>make sense of and relate to oneself. Identity also functions as an explanatory device, a unit of analysis that frames descriptions and endorsements of a particular version of political and economic organisation.</a:t>
            </a:r>
            <a:endParaRPr lang="en-AU" sz="2800" b="1"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376901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9DDB7-7E07-42A6-9678-D899A05499F7}"/>
              </a:ext>
            </a:extLst>
          </p:cNvPr>
          <p:cNvSpPr>
            <a:spLocks noGrp="1"/>
          </p:cNvSpPr>
          <p:nvPr>
            <p:ph type="title"/>
          </p:nvPr>
        </p:nvSpPr>
        <p:spPr/>
        <p:txBody>
          <a:bodyPr>
            <a:normAutofit/>
          </a:bodyPr>
          <a:lstStyle/>
          <a:p>
            <a:r>
              <a:rPr lang="en-AU" dirty="0">
                <a:latin typeface="Times New Roman" panose="02020603050405020304" pitchFamily="18" charset="0"/>
                <a:cs typeface="Times New Roman" panose="02020603050405020304" pitchFamily="18" charset="0"/>
              </a:rPr>
              <a:t>Identity Today</a:t>
            </a:r>
          </a:p>
        </p:txBody>
      </p:sp>
      <p:sp>
        <p:nvSpPr>
          <p:cNvPr id="3" name="Content Placeholder 2">
            <a:extLst>
              <a:ext uri="{FF2B5EF4-FFF2-40B4-BE49-F238E27FC236}">
                <a16:creationId xmlns:a16="http://schemas.microsoft.com/office/drawing/2014/main" id="{80D2431B-E7A8-4F6C-9ED4-0E8CBF7DADCE}"/>
              </a:ext>
            </a:extLst>
          </p:cNvPr>
          <p:cNvSpPr>
            <a:spLocks noGrp="1"/>
          </p:cNvSpPr>
          <p:nvPr>
            <p:ph idx="1"/>
          </p:nvPr>
        </p:nvSpPr>
        <p:spPr/>
        <p:txBody>
          <a:bodyPr>
            <a:normAutofit fontScale="92500" lnSpcReduction="10000"/>
          </a:bodyPr>
          <a:lstStyle/>
          <a:p>
            <a:pPr marL="118872" indent="0">
              <a:buNone/>
            </a:pPr>
            <a:r>
              <a:rPr lang="en-US" dirty="0">
                <a:latin typeface="Times New Roman" panose="02020603050405020304" pitchFamily="18" charset="0"/>
                <a:ea typeface="Calibri" panose="020F0502020204030204" pitchFamily="34" charset="0"/>
              </a:rPr>
              <a:t>The concept of personal identity operates according to the assumption that the individual is an active agent who can, and should, seek to ‘create’ themselves. Under this model, one’s ‘identity’ becomes a creative project, to be defined and worked-on and made to represent the individual’s aesthetic will. Identity, on this model, is an achievement in self-determination.</a:t>
            </a:r>
            <a:endParaRPr lang="en-AU" dirty="0"/>
          </a:p>
        </p:txBody>
      </p:sp>
    </p:spTree>
    <p:extLst>
      <p:ext uri="{BB962C8B-B14F-4D97-AF65-F5344CB8AC3E}">
        <p14:creationId xmlns:p14="http://schemas.microsoft.com/office/powerpoint/2010/main" val="2716527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4169-D3E9-461C-A176-E27E0C3D9B36}"/>
              </a:ext>
            </a:extLst>
          </p:cNvPr>
          <p:cNvSpPr>
            <a:spLocks noGrp="1"/>
          </p:cNvSpPr>
          <p:nvPr>
            <p:ph type="title"/>
          </p:nvPr>
        </p:nvSpPr>
        <p:spPr/>
        <p:txBody>
          <a:bodyPr>
            <a:normAutofit fontScale="90000"/>
          </a:bodyPr>
          <a:lstStyle/>
          <a:p>
            <a:r>
              <a:rPr lang="en-AU" dirty="0"/>
              <a:t>Empirical Psychology: From explanatory to normative</a:t>
            </a:r>
          </a:p>
        </p:txBody>
      </p:sp>
      <p:sp>
        <p:nvSpPr>
          <p:cNvPr id="3" name="Content Placeholder 2">
            <a:extLst>
              <a:ext uri="{FF2B5EF4-FFF2-40B4-BE49-F238E27FC236}">
                <a16:creationId xmlns:a16="http://schemas.microsoft.com/office/drawing/2014/main" id="{7D151B09-25EA-48EF-AA90-2CF8AB6AB9D3}"/>
              </a:ext>
            </a:extLst>
          </p:cNvPr>
          <p:cNvSpPr>
            <a:spLocks noGrp="1"/>
          </p:cNvSpPr>
          <p:nvPr>
            <p:ph idx="1"/>
          </p:nvPr>
        </p:nvSpPr>
        <p:spPr/>
        <p:txBody>
          <a:bodyPr>
            <a:normAutofit fontScale="70000" lnSpcReduction="20000"/>
          </a:bodyPr>
          <a:lstStyle/>
          <a:p>
            <a:pPr marL="118872" lvl="0" indent="0">
              <a:buClr>
                <a:srgbClr val="F0AD00"/>
              </a:buClr>
              <a:buNone/>
            </a:pPr>
            <a:r>
              <a:rPr lang="en-AU" dirty="0">
                <a:latin typeface="Times New Roman" panose="02020603050405020304" pitchFamily="18" charset="0"/>
                <a:ea typeface="Calibri" panose="020F0502020204030204" pitchFamily="34" charset="0"/>
                <a:cs typeface="Times New Roman" panose="02020603050405020304" pitchFamily="18" charset="0"/>
              </a:rPr>
              <a:t>The psychological self may be construed as a reflexive arrangement of the subjective “I” and the constructed “Me,” evolving and expanding over the human life course. </a:t>
            </a:r>
            <a:r>
              <a:rPr lang="en-AU" b="1" dirty="0">
                <a:latin typeface="Times New Roman" panose="02020603050405020304" pitchFamily="18" charset="0"/>
                <a:ea typeface="Calibri" panose="020F0502020204030204" pitchFamily="34" charset="0"/>
                <a:cs typeface="Times New Roman" panose="02020603050405020304" pitchFamily="18" charset="0"/>
              </a:rPr>
              <a:t>The psychological self begins life as a social actor, construed in terms of performance traits and social roles. By the end of childhood, the self has become a motivated agent, too, as personal goals, motives, values, and envisioned projects for the future become central features of how the I conceives of the Me. </a:t>
            </a:r>
            <a:r>
              <a:rPr lang="en-AU" dirty="0">
                <a:latin typeface="Times New Roman" panose="02020603050405020304" pitchFamily="18" charset="0"/>
                <a:ea typeface="Calibri" panose="020F0502020204030204" pitchFamily="34" charset="0"/>
                <a:cs typeface="Times New Roman" panose="02020603050405020304" pitchFamily="18" charset="0"/>
              </a:rPr>
              <a:t>A third layer of selfhood begins to form in the adolescent and emerging adulthood years, when the self as autobiographical author aims to construct a story of the Me, to provide adult life with broad purpose and a dynamic sense of temporal continuity.</a:t>
            </a:r>
            <a:r>
              <a:rPr lang="en-AU" sz="1300" dirty="0">
                <a:solidFill>
                  <a:prstClr val="black"/>
                </a:solidFill>
                <a:latin typeface="Calibri" panose="020F0502020204030204" pitchFamily="34" charset="0"/>
                <a:ea typeface="Calibri" panose="020F0502020204030204" pitchFamily="34" charset="0"/>
                <a:cs typeface="Times New Roman" panose="02020603050405020304" pitchFamily="18" charset="0"/>
              </a:rPr>
              <a:t> McAdams, D. P. (2013). </a:t>
            </a:r>
            <a:r>
              <a:rPr lang="en-AU" sz="1300" i="1"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Psychological Self as Actor, Agent, and Author. Perspectives on Psychological Science, 8(3), 272–295.</a:t>
            </a:r>
            <a:r>
              <a:rPr lang="en-AU" sz="13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marL="137160" indent="0">
              <a:lnSpc>
                <a:spcPct val="107000"/>
              </a:lnSpc>
              <a:spcAft>
                <a:spcPts val="800"/>
              </a:spcAft>
              <a:buNone/>
            </a:pPr>
            <a:endParaRPr lang="en-AU" sz="2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2257607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039E-BD1B-411E-ACE0-64DC4F7575AE}"/>
              </a:ext>
            </a:extLst>
          </p:cNvPr>
          <p:cNvSpPr>
            <a:spLocks noGrp="1"/>
          </p:cNvSpPr>
          <p:nvPr>
            <p:ph type="title"/>
          </p:nvPr>
        </p:nvSpPr>
        <p:spPr/>
        <p:txBody>
          <a:bodyPr/>
          <a:lstStyle/>
          <a:p>
            <a:r>
              <a:rPr lang="en-AU" dirty="0"/>
              <a:t>Empirical Psychology</a:t>
            </a:r>
          </a:p>
        </p:txBody>
      </p:sp>
      <p:sp>
        <p:nvSpPr>
          <p:cNvPr id="3" name="Content Placeholder 2">
            <a:extLst>
              <a:ext uri="{FF2B5EF4-FFF2-40B4-BE49-F238E27FC236}">
                <a16:creationId xmlns:a16="http://schemas.microsoft.com/office/drawing/2014/main" id="{29A06DD5-16A7-4275-B196-3FF93FE3CF06}"/>
              </a:ext>
            </a:extLst>
          </p:cNvPr>
          <p:cNvSpPr>
            <a:spLocks noGrp="1"/>
          </p:cNvSpPr>
          <p:nvPr>
            <p:ph idx="1"/>
          </p:nvPr>
        </p:nvSpPr>
        <p:spPr/>
        <p:txBody>
          <a:bodyPr>
            <a:normAutofit/>
          </a:bodyPr>
          <a:lstStyle/>
          <a:p>
            <a:pPr marL="137160" indent="0">
              <a:lnSpc>
                <a:spcPct val="107000"/>
              </a:lnSpc>
              <a:spcAft>
                <a:spcPts val="800"/>
              </a:spcAft>
              <a:buNone/>
            </a:pPr>
            <a:r>
              <a:rPr lang="en-AU" sz="4400" dirty="0">
                <a:latin typeface="Times New Roman" panose="02020603050405020304" pitchFamily="18" charset="0"/>
                <a:ea typeface="Calibri" panose="020F0502020204030204" pitchFamily="34" charset="0"/>
                <a:cs typeface="Times New Roman" panose="02020603050405020304" pitchFamily="18" charset="0"/>
              </a:rPr>
              <a:t>“the self is a reflexive arrangement of the observing I and the to-be-observed Me”</a:t>
            </a:r>
            <a:endParaRPr lang="en-AU" sz="4000" dirty="0">
              <a:latin typeface="Calibri" panose="020F0502020204030204" pitchFamily="34" charset="0"/>
              <a:ea typeface="Calibri" panose="020F0502020204030204" pitchFamily="34" charset="0"/>
              <a:cs typeface="Times New Roman" panose="02020603050405020304" pitchFamily="18" charset="0"/>
            </a:endParaRPr>
          </a:p>
          <a:p>
            <a:pPr marL="118872" indent="0">
              <a:spcAft>
                <a:spcPts val="0"/>
              </a:spcAft>
              <a:buNone/>
            </a:pPr>
            <a:r>
              <a:rPr lang="en-AU" sz="1300" dirty="0">
                <a:latin typeface="Calibri" panose="020F0502020204030204" pitchFamily="34" charset="0"/>
                <a:ea typeface="Calibri" panose="020F0502020204030204" pitchFamily="34" charset="0"/>
                <a:cs typeface="Times New Roman" panose="02020603050405020304" pitchFamily="18" charset="0"/>
              </a:rPr>
              <a:t>McAdams, D. P. (2013). </a:t>
            </a:r>
            <a:r>
              <a:rPr lang="en-AU" sz="1300" i="1" dirty="0">
                <a:latin typeface="Calibri" panose="020F0502020204030204" pitchFamily="34" charset="0"/>
                <a:ea typeface="Calibri" panose="020F0502020204030204" pitchFamily="34" charset="0"/>
                <a:cs typeface="Times New Roman" panose="02020603050405020304" pitchFamily="18" charset="0"/>
              </a:rPr>
              <a:t>The Psychological Self as Actor, Agent, and Author. Perspectives on Psychological Science, 8(3), 272–295.</a:t>
            </a:r>
            <a:r>
              <a:rPr lang="en-AU" sz="1300" dirty="0">
                <a:latin typeface="Calibri" panose="020F0502020204030204" pitchFamily="34" charset="0"/>
                <a:ea typeface="Calibri" panose="020F0502020204030204" pitchFamily="34" charset="0"/>
                <a:cs typeface="Times New Roman" panose="02020603050405020304" pitchFamily="18" charset="0"/>
              </a:rPr>
              <a:t> </a:t>
            </a:r>
          </a:p>
          <a:p>
            <a:endParaRPr lang="en-AU" dirty="0"/>
          </a:p>
        </p:txBody>
      </p:sp>
    </p:spTree>
    <p:extLst>
      <p:ext uri="{BB962C8B-B14F-4D97-AF65-F5344CB8AC3E}">
        <p14:creationId xmlns:p14="http://schemas.microsoft.com/office/powerpoint/2010/main" val="4181027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F2CA-8288-4C46-843A-57D9E9D2E01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A336EFB1-F84B-40C9-BDEB-B0B660DA355F}"/>
              </a:ext>
            </a:extLst>
          </p:cNvPr>
          <p:cNvSpPr>
            <a:spLocks noGrp="1"/>
          </p:cNvSpPr>
          <p:nvPr>
            <p:ph idx="1"/>
          </p:nvPr>
        </p:nvSpPr>
        <p:spPr/>
        <p:txBody>
          <a:bodyPr>
            <a:normAutofit fontScale="92500" lnSpcReduction="10000"/>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“Once the I is able to apprehend the Me as an object of reflection, the I can begin to control the presentation of the self on the social stage.”</a:t>
            </a:r>
          </a:p>
          <a:p>
            <a:pPr marL="118872" indent="0">
              <a:spcAft>
                <a:spcPts val="0"/>
              </a:spcAft>
              <a:buNone/>
            </a:pPr>
            <a:r>
              <a:rPr lang="en-AU" sz="2800" dirty="0">
                <a:latin typeface="Times New Roman" panose="02020603050405020304" pitchFamily="18" charset="0"/>
                <a:ea typeface="Calibri" panose="020F0502020204030204" pitchFamily="34" charset="0"/>
              </a:rPr>
              <a:t>“Put simply, the I seeks to enhance the Me—to make it bigger, better, stronger, and more excellent. The I also seeks to make the Me consistent, understandable, and predictable.”</a:t>
            </a:r>
            <a:r>
              <a:rPr lang="en-AU" sz="2800" dirty="0"/>
              <a:t> </a:t>
            </a:r>
            <a:r>
              <a:rPr lang="en-AU" sz="1800" dirty="0">
                <a:latin typeface="Calibri" panose="020F0502020204030204" pitchFamily="34" charset="0"/>
                <a:ea typeface="Calibri" panose="020F0502020204030204" pitchFamily="34" charset="0"/>
                <a:cs typeface="Times New Roman" panose="02020603050405020304" pitchFamily="18" charset="0"/>
              </a:rPr>
              <a:t>McAdams, D. P. (2013). </a:t>
            </a:r>
            <a:r>
              <a:rPr lang="en-AU" sz="1800" i="1" dirty="0">
                <a:latin typeface="Calibri" panose="020F0502020204030204" pitchFamily="34" charset="0"/>
                <a:ea typeface="Calibri" panose="020F0502020204030204" pitchFamily="34" charset="0"/>
                <a:cs typeface="Times New Roman" panose="02020603050405020304" pitchFamily="18" charset="0"/>
              </a:rPr>
              <a:t>The Psychological Self as Actor, Agent, and Author. Perspectives on Psychological Science, 8(3),</a:t>
            </a:r>
            <a:r>
              <a:rPr lang="en-AU" sz="1800" dirty="0">
                <a:latin typeface="Calibri" panose="020F0502020204030204" pitchFamily="34" charset="0"/>
                <a:ea typeface="Calibri" panose="020F0502020204030204" pitchFamily="34" charset="0"/>
                <a:cs typeface="Times New Roman" panose="02020603050405020304" pitchFamily="18" charset="0"/>
              </a:rPr>
              <a:t> 291. </a:t>
            </a:r>
          </a:p>
          <a:p>
            <a:endParaRPr lang="en-AU" dirty="0"/>
          </a:p>
        </p:txBody>
      </p:sp>
    </p:spTree>
    <p:extLst>
      <p:ext uri="{BB962C8B-B14F-4D97-AF65-F5344CB8AC3E}">
        <p14:creationId xmlns:p14="http://schemas.microsoft.com/office/powerpoint/2010/main" val="4070807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19B6B-DE84-4F97-B160-4F66F2569A6F}"/>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57EBB7A2-6BB1-4144-BDD9-C4F0ECE90341}"/>
              </a:ext>
            </a:extLst>
          </p:cNvPr>
          <p:cNvSpPr>
            <a:spLocks noGrp="1"/>
          </p:cNvSpPr>
          <p:nvPr>
            <p:ph idx="1"/>
          </p:nvPr>
        </p:nvSpPr>
        <p:spPr/>
        <p:txBody>
          <a:bodyPr>
            <a:normAutofit fontScale="85000" lnSpcReduction="10000"/>
          </a:bodyPr>
          <a:lstStyle/>
          <a:p>
            <a:pPr marL="137160" indent="0">
              <a:lnSpc>
                <a:spcPct val="107000"/>
              </a:lnSpc>
              <a:spcAft>
                <a:spcPts val="800"/>
              </a:spcAft>
              <a:buNone/>
              <a:tabLst>
                <a:tab pos="571500" algn="l"/>
              </a:tabLst>
            </a:pPr>
            <a:r>
              <a:rPr lang="en-AU" dirty="0">
                <a:latin typeface="Times New Roman" panose="02020603050405020304" pitchFamily="18" charset="0"/>
                <a:ea typeface="Calibri" panose="020F0502020204030204" pitchFamily="34" charset="0"/>
                <a:cs typeface="Times New Roman" panose="02020603050405020304" pitchFamily="18" charset="0"/>
              </a:rPr>
              <a:t>First we discover what society says we are; then we build our identity on performance in that part. If we uphold our part in the performance, we are rewarded with social affirmation of our identity. It is hardly an exaggeration, then, to say that we are created in the performance. If we bungle the performance, show that we do not merit the part, we are destroyed—not figuratively but literally (Becker, 1971, p. 99).</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2328922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endParaRPr lang="en-AU"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118872" indent="0">
              <a:buNone/>
            </a:pPr>
            <a:r>
              <a:rPr lang="en-AU" sz="2800" dirty="0">
                <a:latin typeface="Times New Roman" panose="02020603050405020304" pitchFamily="18" charset="0"/>
                <a:cs typeface="Times New Roman" panose="02020603050405020304" pitchFamily="18" charset="0"/>
              </a:rPr>
              <a:t>“Part of what makes us human is our ability to be aware of our own existence, to both live and to reflect on our own lives. </a:t>
            </a:r>
            <a:r>
              <a:rPr lang="en-AU" sz="2800" b="1" dirty="0">
                <a:latin typeface="Times New Roman" panose="02020603050405020304" pitchFamily="18" charset="0"/>
                <a:cs typeface="Times New Roman" panose="02020603050405020304" pitchFamily="18" charset="0"/>
              </a:rPr>
              <a:t>It is this capacity for self-awareness that allows us to see our authentic selves and build our own identity, rather than letting others dictate who we are and what we do with our lives</a:t>
            </a:r>
            <a:r>
              <a:rPr lang="en-AU" sz="2800" dirty="0">
                <a:latin typeface="Times New Roman" panose="02020603050405020304" pitchFamily="18" charset="0"/>
                <a:cs typeface="Times New Roman" panose="02020603050405020304" pitchFamily="18" charset="0"/>
              </a:rPr>
              <a:t>….It’s up to you to fully grasp your identity and use it to your advantage to succeed. You can also think of identity as your personal brand.” </a:t>
            </a:r>
            <a:r>
              <a:rPr lang="en-AU" sz="2000" dirty="0">
                <a:latin typeface="Times New Roman" panose="02020603050405020304" pitchFamily="18" charset="0"/>
                <a:cs typeface="Times New Roman" panose="02020603050405020304" pitchFamily="18" charset="0"/>
              </a:rPr>
              <a:t>Stedman Graham. </a:t>
            </a:r>
            <a:r>
              <a:rPr lang="en-AU" sz="2000" i="1" dirty="0">
                <a:latin typeface="Times New Roman" panose="02020603050405020304" pitchFamily="18" charset="0"/>
                <a:cs typeface="Times New Roman" panose="02020603050405020304" pitchFamily="18" charset="0"/>
              </a:rPr>
              <a:t>Identity: Your Passport to Success</a:t>
            </a:r>
            <a:r>
              <a:rPr lang="en-AU" sz="2000" dirty="0">
                <a:latin typeface="Times New Roman" panose="02020603050405020304" pitchFamily="18" charset="0"/>
                <a:cs typeface="Times New Roman" panose="02020603050405020304" pitchFamily="18" charset="0"/>
              </a:rPr>
              <a:t>. FT Press, New Jersey. 2012. 1-2. </a:t>
            </a:r>
          </a:p>
          <a:p>
            <a:pPr>
              <a:lnSpc>
                <a:spcPct val="150000"/>
              </a:lnSpc>
            </a:pPr>
            <a:endParaRPr lang="en-AU"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marL="118872" indent="0">
              <a:buNone/>
            </a:pPr>
            <a:r>
              <a:rPr lang="en-AU" dirty="0">
                <a:latin typeface="Times New Roman" panose="02020603050405020304" pitchFamily="18" charset="0"/>
                <a:cs typeface="Times New Roman" panose="02020603050405020304" pitchFamily="18" charset="0"/>
              </a:rPr>
              <a:t>“Even when you’ve established your understanding of your identity, your job isn’t done. You have to redefine yourself constantly. It’s the constant reinvention of yourself that determines how you begin to </a:t>
            </a:r>
            <a:r>
              <a:rPr lang="en-AU" b="1" dirty="0">
                <a:latin typeface="Times New Roman" panose="02020603050405020304" pitchFamily="18" charset="0"/>
                <a:cs typeface="Times New Roman" panose="02020603050405020304" pitchFamily="18" charset="0"/>
              </a:rPr>
              <a:t>create your image or brand</a:t>
            </a:r>
            <a:r>
              <a:rPr lang="en-AU" dirty="0">
                <a:latin typeface="Times New Roman" panose="02020603050405020304" pitchFamily="18" charset="0"/>
                <a:cs typeface="Times New Roman" panose="02020603050405020304" pitchFamily="18" charset="0"/>
              </a:rPr>
              <a:t>. It’s about constant improvement, constant revision”</a:t>
            </a:r>
            <a:r>
              <a:rPr lang="en-AU" sz="2000" dirty="0">
                <a:solidFill>
                  <a:prstClr val="black"/>
                </a:solidFill>
                <a:latin typeface="Times New Roman" panose="02020603050405020304" pitchFamily="18" charset="0"/>
                <a:cs typeface="Times New Roman" panose="02020603050405020304" pitchFamily="18" charset="0"/>
              </a:rPr>
              <a:t> Stedman Graham. </a:t>
            </a:r>
            <a:r>
              <a:rPr lang="en-AU" sz="2000" i="1" dirty="0">
                <a:solidFill>
                  <a:prstClr val="black"/>
                </a:solidFill>
                <a:latin typeface="Times New Roman" panose="02020603050405020304" pitchFamily="18" charset="0"/>
                <a:cs typeface="Times New Roman" panose="02020603050405020304" pitchFamily="18" charset="0"/>
              </a:rPr>
              <a:t>Identity: Your Passport to Success</a:t>
            </a:r>
            <a:r>
              <a:rPr lang="en-AU" sz="2000" dirty="0">
                <a:solidFill>
                  <a:prstClr val="black"/>
                </a:solidFill>
                <a:latin typeface="Times New Roman" panose="02020603050405020304" pitchFamily="18" charset="0"/>
                <a:cs typeface="Times New Roman" panose="02020603050405020304" pitchFamily="18" charset="0"/>
              </a:rPr>
              <a:t>. FT Press, New Jersey. 2012. 3.</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3517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Self-Branding: “Me Inc.”</a:t>
            </a:r>
          </a:p>
        </p:txBody>
      </p:sp>
      <p:sp>
        <p:nvSpPr>
          <p:cNvPr id="3" name="Content Placeholder 2"/>
          <p:cNvSpPr>
            <a:spLocks noGrp="1"/>
          </p:cNvSpPr>
          <p:nvPr>
            <p:ph idx="1"/>
          </p:nvPr>
        </p:nvSpPr>
        <p:spPr/>
        <p:txBody>
          <a:bodyPr/>
          <a:lstStyle/>
          <a:p>
            <a:r>
              <a:rPr lang="en-AU" dirty="0">
                <a:latin typeface="Times New Roman" panose="02020603050405020304" pitchFamily="18" charset="0"/>
                <a:cs typeface="Times New Roman" panose="02020603050405020304" pitchFamily="18" charset="0"/>
              </a:rPr>
              <a:t>“We are CEOs of our own companies: Me Inc. To be in business today, our most important job is to be head marketer for the brand called You. It’s that simple — and that hard. And that inescapable.”</a:t>
            </a:r>
            <a:r>
              <a:rPr lang="en-AU" dirty="0">
                <a:latin typeface="Times New Roman"/>
                <a:ea typeface="Calibri"/>
              </a:rPr>
              <a:t> </a:t>
            </a:r>
            <a:r>
              <a:rPr lang="en-AU" sz="2000" dirty="0">
                <a:latin typeface="Times New Roman"/>
                <a:ea typeface="Calibri"/>
              </a:rPr>
              <a:t>Tom Peters, “The Brand Called You”, </a:t>
            </a:r>
            <a:r>
              <a:rPr lang="en-AU" sz="2000" i="1" dirty="0">
                <a:latin typeface="Times New Roman"/>
                <a:ea typeface="Calibri"/>
              </a:rPr>
              <a:t>Fast Company. </a:t>
            </a:r>
            <a:r>
              <a:rPr lang="en-AU" sz="2000" dirty="0">
                <a:latin typeface="Times New Roman"/>
                <a:ea typeface="Calibri"/>
              </a:rPr>
              <a:t>10.</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9611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“Stand out from the crowd”</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02519" y="1331119"/>
            <a:ext cx="6938962" cy="3469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0172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C0586-ED25-4162-9445-E538B361524B}"/>
              </a:ext>
            </a:extLst>
          </p:cNvPr>
          <p:cNvSpPr>
            <a:spLocks noGrp="1"/>
          </p:cNvSpPr>
          <p:nvPr>
            <p:ph type="title"/>
          </p:nvPr>
        </p:nvSpPr>
        <p:spPr/>
        <p:txBody>
          <a:bodyPr>
            <a:normAutofit fontScale="90000"/>
          </a:bodyPr>
          <a:lstStyle/>
          <a:p>
            <a:r>
              <a:rPr lang="en-AU" dirty="0"/>
              <a:t>A world of strategic investment bankers</a:t>
            </a:r>
          </a:p>
        </p:txBody>
      </p:sp>
      <p:sp>
        <p:nvSpPr>
          <p:cNvPr id="3" name="Content Placeholder 2">
            <a:extLst>
              <a:ext uri="{FF2B5EF4-FFF2-40B4-BE49-F238E27FC236}">
                <a16:creationId xmlns:a16="http://schemas.microsoft.com/office/drawing/2014/main" id="{5BB1C34A-C7F4-4B62-9B6E-916B7CC3669E}"/>
              </a:ext>
            </a:extLst>
          </p:cNvPr>
          <p:cNvSpPr>
            <a:spLocks noGrp="1"/>
          </p:cNvSpPr>
          <p:nvPr>
            <p:ph idx="1"/>
          </p:nvPr>
        </p:nvSpPr>
        <p:spPr/>
        <p:txBody>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“Like a strategic investment banker, the agential I chooses to infuse capital into those strivings, projects, and life goals that promise, at any given moment in the life course, the best returns for the future.”</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pPr marL="118872" indent="0">
              <a:spcAft>
                <a:spcPts val="0"/>
              </a:spcAft>
              <a:buNone/>
            </a:pPr>
            <a:r>
              <a:rPr lang="en-AU" sz="2000" dirty="0">
                <a:latin typeface="Calibri" panose="020F0502020204030204" pitchFamily="34" charset="0"/>
                <a:ea typeface="Calibri" panose="020F0502020204030204" pitchFamily="34" charset="0"/>
                <a:cs typeface="Times New Roman" panose="02020603050405020304" pitchFamily="18" charset="0"/>
              </a:rPr>
              <a:t>McAdams, D. P. (2013). </a:t>
            </a:r>
            <a:r>
              <a:rPr lang="en-AU" sz="2000" i="1" dirty="0">
                <a:latin typeface="Calibri" panose="020F0502020204030204" pitchFamily="34" charset="0"/>
                <a:ea typeface="Calibri" panose="020F0502020204030204" pitchFamily="34" charset="0"/>
                <a:cs typeface="Times New Roman" panose="02020603050405020304" pitchFamily="18" charset="0"/>
              </a:rPr>
              <a:t>The Psychological Self as Actor, Agent, and Author. Perspectives on Psychological Science, 8(3),</a:t>
            </a:r>
            <a:r>
              <a:rPr lang="en-AU" sz="2000" dirty="0">
                <a:latin typeface="Calibri" panose="020F0502020204030204" pitchFamily="34" charset="0"/>
                <a:ea typeface="Calibri" panose="020F0502020204030204" pitchFamily="34" charset="0"/>
                <a:cs typeface="Times New Roman" panose="02020603050405020304" pitchFamily="18" charset="0"/>
              </a:rPr>
              <a:t> 278.</a:t>
            </a:r>
          </a:p>
          <a:p>
            <a:endParaRPr lang="en-AU" dirty="0"/>
          </a:p>
        </p:txBody>
      </p:sp>
    </p:spTree>
    <p:extLst>
      <p:ext uri="{BB962C8B-B14F-4D97-AF65-F5344CB8AC3E}">
        <p14:creationId xmlns:p14="http://schemas.microsoft.com/office/powerpoint/2010/main" val="633314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7E02A-6432-4294-AA28-62C720DE2406}"/>
              </a:ext>
            </a:extLst>
          </p:cNvPr>
          <p:cNvSpPr>
            <a:spLocks noGrp="1"/>
          </p:cNvSpPr>
          <p:nvPr>
            <p:ph type="title"/>
          </p:nvPr>
        </p:nvSpPr>
        <p:spPr>
          <a:xfrm>
            <a:off x="457200" y="116586"/>
            <a:ext cx="8229600" cy="939546"/>
          </a:xfrm>
        </p:spPr>
        <p:txBody>
          <a:bodyPr anchor="ctr">
            <a:normAutofit/>
          </a:bodyPr>
          <a:lstStyle/>
          <a:p>
            <a:r>
              <a:rPr lang="en-AU" dirty="0"/>
              <a:t>So, how did we get here?</a:t>
            </a:r>
          </a:p>
        </p:txBody>
      </p:sp>
      <p:pic>
        <p:nvPicPr>
          <p:cNvPr id="4" name="Content Placeholder 3">
            <a:extLst>
              <a:ext uri="{FF2B5EF4-FFF2-40B4-BE49-F238E27FC236}">
                <a16:creationId xmlns:a16="http://schemas.microsoft.com/office/drawing/2014/main" id="{78511B44-6A47-44C8-A71B-7B5395D9CDFF}"/>
              </a:ext>
            </a:extLst>
          </p:cNvPr>
          <p:cNvPicPr>
            <a:picLocks noGrp="1" noChangeAspect="1"/>
          </p:cNvPicPr>
          <p:nvPr>
            <p:ph idx="1"/>
          </p:nvPr>
        </p:nvPicPr>
        <p:blipFill>
          <a:blip r:embed="rId2"/>
          <a:stretch>
            <a:fillRect/>
          </a:stretch>
        </p:blipFill>
        <p:spPr>
          <a:xfrm>
            <a:off x="2286000" y="1123950"/>
            <a:ext cx="4332729" cy="3810000"/>
          </a:xfrm>
          <a:prstGeom prst="rect">
            <a:avLst/>
          </a:prstGeom>
          <a:noFill/>
        </p:spPr>
      </p:pic>
    </p:spTree>
    <p:extLst>
      <p:ext uri="{BB962C8B-B14F-4D97-AF65-F5344CB8AC3E}">
        <p14:creationId xmlns:p14="http://schemas.microsoft.com/office/powerpoint/2010/main" val="340015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E1BA0-9C9B-49F1-AA56-90B99F50E0E6}"/>
              </a:ext>
            </a:extLst>
          </p:cNvPr>
          <p:cNvSpPr>
            <a:spLocks noGrp="1"/>
          </p:cNvSpPr>
          <p:nvPr>
            <p:ph type="title"/>
          </p:nvPr>
        </p:nvSpPr>
        <p:spPr/>
        <p:txBody>
          <a:bodyPr/>
          <a:lstStyle/>
          <a:p>
            <a:r>
              <a:rPr lang="en-AU" dirty="0"/>
              <a:t>Part 2: Social Identity</a:t>
            </a:r>
          </a:p>
        </p:txBody>
      </p:sp>
      <p:sp>
        <p:nvSpPr>
          <p:cNvPr id="3" name="Content Placeholder 2">
            <a:extLst>
              <a:ext uri="{FF2B5EF4-FFF2-40B4-BE49-F238E27FC236}">
                <a16:creationId xmlns:a16="http://schemas.microsoft.com/office/drawing/2014/main" id="{73BA190D-D079-457C-95F1-8ED7A5FC745C}"/>
              </a:ext>
            </a:extLst>
          </p:cNvPr>
          <p:cNvSpPr>
            <a:spLocks noGrp="1"/>
          </p:cNvSpPr>
          <p:nvPr>
            <p:ph idx="1"/>
          </p:nvPr>
        </p:nvSpPr>
        <p:spPr/>
        <p:txBody>
          <a:bodyPr>
            <a:normAutofit fontScale="70000" lnSpcReduction="20000"/>
          </a:bodyPr>
          <a:lstStyle/>
          <a:p>
            <a:pPr marL="118872" indent="0">
              <a:buNone/>
            </a:pPr>
            <a:r>
              <a:rPr lang="en-AU" dirty="0">
                <a:latin typeface="Times New Roman" panose="02020603050405020304" pitchFamily="18" charset="0"/>
                <a:ea typeface="Calibri" panose="020F0502020204030204" pitchFamily="34" charset="0"/>
              </a:rPr>
              <a:t>The use of the term identity to express essentialist understandings of individuals and groups only came at a point in history when those very essentialist understandings were significantly challenged or emphasised via their politicisation and commercialisation. </a:t>
            </a:r>
            <a:r>
              <a:rPr lang="en-AU" b="1" dirty="0">
                <a:latin typeface="Times New Roman" panose="02020603050405020304" pitchFamily="18" charset="0"/>
                <a:ea typeface="Calibri" panose="020F0502020204030204" pitchFamily="34" charset="0"/>
              </a:rPr>
              <a:t>This reveals that there was never any original, essentialist ‘identity’ that was subsequently made subject to a range of challenges, as many historians of identity claim. Instead, the very idea of identity, and the politics around it, emerged with great force when the previously unremarkable assumption it captures – that there is an essential set of features which define a particular person or group – became important and contentious issues in capitalist societies. </a:t>
            </a:r>
            <a:endParaRPr lang="en-AU" b="1" dirty="0"/>
          </a:p>
        </p:txBody>
      </p:sp>
    </p:spTree>
    <p:extLst>
      <p:ext uri="{BB962C8B-B14F-4D97-AF65-F5344CB8AC3E}">
        <p14:creationId xmlns:p14="http://schemas.microsoft.com/office/powerpoint/2010/main" val="3314324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CD873-D410-4E86-B6A2-EE9B3159C4B1}"/>
              </a:ext>
            </a:extLst>
          </p:cNvPr>
          <p:cNvSpPr>
            <a:spLocks noGrp="1"/>
          </p:cNvSpPr>
          <p:nvPr>
            <p:ph type="title"/>
          </p:nvPr>
        </p:nvSpPr>
        <p:spPr/>
        <p:txBody>
          <a:bodyPr/>
          <a:lstStyle/>
          <a:p>
            <a:r>
              <a:rPr lang="en-AU" dirty="0"/>
              <a:t>Social Identity</a:t>
            </a:r>
          </a:p>
        </p:txBody>
      </p:sp>
      <p:sp>
        <p:nvSpPr>
          <p:cNvPr id="3" name="Content Placeholder 2">
            <a:extLst>
              <a:ext uri="{FF2B5EF4-FFF2-40B4-BE49-F238E27FC236}">
                <a16:creationId xmlns:a16="http://schemas.microsoft.com/office/drawing/2014/main" id="{7A004F8C-92FD-4EF4-8BA8-022632D3AD7D}"/>
              </a:ext>
            </a:extLst>
          </p:cNvPr>
          <p:cNvSpPr>
            <a:spLocks noGrp="1"/>
          </p:cNvSpPr>
          <p:nvPr>
            <p:ph idx="1"/>
          </p:nvPr>
        </p:nvSpPr>
        <p:spPr/>
        <p:txBody>
          <a:bodyPr>
            <a:normAutofit lnSpcReduction="10000"/>
          </a:bodyPr>
          <a:lstStyle/>
          <a:p>
            <a:pPr marL="118872" indent="0">
              <a:buNone/>
            </a:pPr>
            <a:r>
              <a:rPr lang="en-US" dirty="0">
                <a:latin typeface="Times New Roman" panose="02020603050405020304" pitchFamily="18" charset="0"/>
                <a:cs typeface="Times New Roman" panose="02020603050405020304" pitchFamily="18" charset="0"/>
              </a:rPr>
              <a:t>The notion of social identity provided a new way of thinking politically about the experience of </a:t>
            </a:r>
            <a:r>
              <a:rPr lang="en-US" dirty="0" err="1">
                <a:latin typeface="Times New Roman" panose="02020603050405020304" pitchFamily="18" charset="0"/>
                <a:cs typeface="Times New Roman" panose="02020603050405020304" pitchFamily="18" charset="0"/>
              </a:rPr>
              <a:t>grouphood</a:t>
            </a:r>
            <a:r>
              <a:rPr lang="en-US" dirty="0">
                <a:latin typeface="Times New Roman" panose="02020603050405020304" pitchFamily="18" charset="0"/>
                <a:cs typeface="Times New Roman" panose="02020603050405020304" pitchFamily="18" charset="0"/>
              </a:rPr>
              <a:t>, functioning both as a clarion call to those who had both experienced oppression on account of their collective heritage, and as a source of pride and political </a:t>
            </a:r>
            <a:r>
              <a:rPr lang="en-US" dirty="0" err="1">
                <a:latin typeface="Times New Roman" panose="02020603050405020304" pitchFamily="18" charset="0"/>
                <a:cs typeface="Times New Roman" panose="02020603050405020304" pitchFamily="18" charset="0"/>
              </a:rPr>
              <a:t>mobilisation</a:t>
            </a:r>
            <a:r>
              <a:rPr lang="en-US" dirty="0">
                <a:latin typeface="Times New Roman" panose="02020603050405020304" pitchFamily="18" charset="0"/>
                <a:cs typeface="Times New Roman" panose="02020603050405020304" pitchFamily="18" charset="0"/>
              </a:rPr>
              <a:t> in challenging this. </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1032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2D42A-4AD2-472C-ACBB-C242FB96B19A}"/>
              </a:ext>
            </a:extLst>
          </p:cNvPr>
          <p:cNvSpPr>
            <a:spLocks noGrp="1"/>
          </p:cNvSpPr>
          <p:nvPr>
            <p:ph type="title"/>
          </p:nvPr>
        </p:nvSpPr>
        <p:spPr/>
        <p:txBody>
          <a:bodyPr/>
          <a:lstStyle/>
          <a:p>
            <a:r>
              <a:rPr lang="en-AU" dirty="0"/>
              <a:t>Social Identity</a:t>
            </a:r>
          </a:p>
        </p:txBody>
      </p:sp>
      <p:sp>
        <p:nvSpPr>
          <p:cNvPr id="3" name="Content Placeholder 2">
            <a:extLst>
              <a:ext uri="{FF2B5EF4-FFF2-40B4-BE49-F238E27FC236}">
                <a16:creationId xmlns:a16="http://schemas.microsoft.com/office/drawing/2014/main" id="{8689F7DA-81D1-4E5E-A1B1-885055F7CA51}"/>
              </a:ext>
            </a:extLst>
          </p:cNvPr>
          <p:cNvSpPr>
            <a:spLocks noGrp="1"/>
          </p:cNvSpPr>
          <p:nvPr>
            <p:ph idx="1"/>
          </p:nvPr>
        </p:nvSpPr>
        <p:spPr/>
        <p:txBody>
          <a:bodyPr>
            <a:normAutofit fontScale="85000" lnSpcReduction="20000"/>
          </a:bodyPr>
          <a:lstStyle/>
          <a:p>
            <a:pPr marL="118872" indent="0">
              <a:spcAft>
                <a:spcPts val="0"/>
              </a:spcAft>
              <a:buNone/>
            </a:pPr>
            <a:r>
              <a:rPr lang="en-US" dirty="0">
                <a:latin typeface="Times New Roman" panose="02020603050405020304" pitchFamily="18" charset="0"/>
                <a:ea typeface="Calibri" panose="020F0502020204030204" pitchFamily="34" charset="0"/>
              </a:rPr>
              <a:t>As Linda Nicholson demonstrates, it was around the 17</a:t>
            </a:r>
            <a:r>
              <a:rPr lang="en-US" baseline="30000" dirty="0">
                <a:latin typeface="Times New Roman" panose="02020603050405020304" pitchFamily="18" charset="0"/>
                <a:ea typeface="Calibri" panose="020F0502020204030204" pitchFamily="34" charset="0"/>
              </a:rPr>
              <a:t>th</a:t>
            </a:r>
            <a:r>
              <a:rPr lang="en-US" dirty="0">
                <a:latin typeface="Times New Roman" panose="02020603050405020304" pitchFamily="18" charset="0"/>
                <a:ea typeface="Calibri" panose="020F0502020204030204" pitchFamily="34" charset="0"/>
              </a:rPr>
              <a:t> century that nature became a credible source of explanation for social differences, generating physical categories that were superimposed onto already existing hierarchies of inferior and superior types. “At this point in time”, she writes, “’race’ came to mean a division of the human species into a small number of groups distinguished from each other by observable physical differences”. </a:t>
            </a:r>
            <a:r>
              <a:rPr lang="en-AU" sz="2000" dirty="0">
                <a:latin typeface="Times New Roman" panose="02020603050405020304" pitchFamily="18" charset="0"/>
                <a:ea typeface="Calibri" panose="020F0502020204030204" pitchFamily="34" charset="0"/>
                <a:cs typeface="Times New Roman" panose="02020603050405020304" pitchFamily="18" charset="0"/>
              </a:rPr>
              <a:t>Linda Nicholson, </a:t>
            </a:r>
            <a:r>
              <a:rPr lang="en-AU" sz="2000" i="1" dirty="0">
                <a:latin typeface="Times New Roman" panose="02020603050405020304" pitchFamily="18" charset="0"/>
                <a:ea typeface="Calibri" panose="020F0502020204030204" pitchFamily="34" charset="0"/>
                <a:cs typeface="Times New Roman" panose="02020603050405020304" pitchFamily="18" charset="0"/>
              </a:rPr>
              <a:t>Identity before Identity Politics, </a:t>
            </a:r>
            <a:r>
              <a:rPr lang="en-US" sz="2000" dirty="0">
                <a:latin typeface="Times New Roman" panose="02020603050405020304" pitchFamily="18" charset="0"/>
                <a:ea typeface="Calibri" panose="020F0502020204030204" pitchFamily="34" charset="0"/>
                <a:cs typeface="Times New Roman" panose="02020603050405020304" pitchFamily="18" charset="0"/>
              </a:rPr>
              <a:t>2008, 11.</a:t>
            </a:r>
            <a:endParaRPr lang="en-AU" sz="2000" dirty="0">
              <a:latin typeface="Times New Roman" panose="02020603050405020304" pitchFamily="18" charset="0"/>
              <a:ea typeface="Calibri" panose="020F0502020204030204" pitchFamily="34" charset="0"/>
              <a:cs typeface="Times New Roman" panose="02020603050405020304" pitchFamily="18" charset="0"/>
            </a:endParaRPr>
          </a:p>
          <a:p>
            <a:pPr marL="118872" indent="0">
              <a:buNone/>
            </a:pPr>
            <a:endParaRPr lang="en-AU" dirty="0"/>
          </a:p>
        </p:txBody>
      </p:sp>
    </p:spTree>
    <p:extLst>
      <p:ext uri="{BB962C8B-B14F-4D97-AF65-F5344CB8AC3E}">
        <p14:creationId xmlns:p14="http://schemas.microsoft.com/office/powerpoint/2010/main" val="2870746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3455-CB80-4555-804C-DF59AF062062}"/>
              </a:ext>
            </a:extLst>
          </p:cNvPr>
          <p:cNvSpPr>
            <a:spLocks noGrp="1"/>
          </p:cNvSpPr>
          <p:nvPr>
            <p:ph type="title"/>
          </p:nvPr>
        </p:nvSpPr>
        <p:spPr/>
        <p:txBody>
          <a:bodyPr/>
          <a:lstStyle/>
          <a:p>
            <a:r>
              <a:rPr lang="en-AU" dirty="0"/>
              <a:t>Social Identity</a:t>
            </a:r>
          </a:p>
        </p:txBody>
      </p:sp>
      <p:sp>
        <p:nvSpPr>
          <p:cNvPr id="3" name="Content Placeholder 2">
            <a:extLst>
              <a:ext uri="{FF2B5EF4-FFF2-40B4-BE49-F238E27FC236}">
                <a16:creationId xmlns:a16="http://schemas.microsoft.com/office/drawing/2014/main" id="{6AEFD625-6D5D-44E7-B96E-49F249143E38}"/>
              </a:ext>
            </a:extLst>
          </p:cNvPr>
          <p:cNvSpPr>
            <a:spLocks noGrp="1"/>
          </p:cNvSpPr>
          <p:nvPr>
            <p:ph idx="1"/>
          </p:nvPr>
        </p:nvSpPr>
        <p:spPr/>
        <p:txBody>
          <a:bodyPr>
            <a:normAutofit fontScale="70000" lnSpcReduction="20000"/>
          </a:bodyPr>
          <a:lstStyle/>
          <a:p>
            <a:pPr marL="118872" indent="0">
              <a:lnSpc>
                <a:spcPct val="115000"/>
              </a:lnSpc>
              <a:spcAft>
                <a:spcPts val="1000"/>
              </a:spcAft>
              <a:buNone/>
            </a:pPr>
            <a:r>
              <a:rPr lang="en-GB" dirty="0">
                <a:latin typeface="Times New Roman" panose="02020603050405020304" pitchFamily="18" charset="0"/>
                <a:ea typeface="Calibri" panose="020F0502020204030204" pitchFamily="34" charset="0"/>
                <a:cs typeface="Times New Roman" panose="02020603050405020304" pitchFamily="18" charset="0"/>
              </a:rPr>
              <a:t>In 1949 Simone de Beauvoir already saw the need for a new conception of ‘womanhood’ that was not reducible to biological descriptions. This ‘need’ was captured by the idea of identity soon after. In </a:t>
            </a:r>
            <a:r>
              <a:rPr lang="en-GB" i="1" dirty="0">
                <a:latin typeface="Times New Roman" panose="02020603050405020304" pitchFamily="18" charset="0"/>
                <a:ea typeface="Calibri" panose="020F0502020204030204" pitchFamily="34" charset="0"/>
                <a:cs typeface="Times New Roman" panose="02020603050405020304" pitchFamily="18" charset="0"/>
              </a:rPr>
              <a:t>The Second Sex</a:t>
            </a:r>
            <a:r>
              <a:rPr lang="en-GB" dirty="0">
                <a:latin typeface="Times New Roman" panose="02020603050405020304" pitchFamily="18" charset="0"/>
                <a:ea typeface="Calibri" panose="020F0502020204030204" pitchFamily="34" charset="0"/>
                <a:cs typeface="Times New Roman" panose="02020603050405020304" pitchFamily="18" charset="0"/>
              </a:rPr>
              <a:t> de Beauvoir states that, </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pPr marL="429768" lvl="1" indent="0">
              <a:lnSpc>
                <a:spcPct val="115000"/>
              </a:lnSpc>
              <a:spcAft>
                <a:spcPts val="10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The biological and social sciences no longer admit the existence of unchangeably fixed entities that determine given characteristics… [So,] If today femininity no longer exists, then it never existed. But does the word woman, then, have no specific content?</a:t>
            </a:r>
          </a:p>
          <a:p>
            <a:endParaRPr lang="en-AU" dirty="0"/>
          </a:p>
        </p:txBody>
      </p:sp>
    </p:spTree>
    <p:extLst>
      <p:ext uri="{BB962C8B-B14F-4D97-AF65-F5344CB8AC3E}">
        <p14:creationId xmlns:p14="http://schemas.microsoft.com/office/powerpoint/2010/main" val="3275105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BA3B6-968D-45F9-BB20-052E4F87B453}"/>
              </a:ext>
            </a:extLst>
          </p:cNvPr>
          <p:cNvSpPr>
            <a:spLocks noGrp="1"/>
          </p:cNvSpPr>
          <p:nvPr>
            <p:ph type="title"/>
          </p:nvPr>
        </p:nvSpPr>
        <p:spPr/>
        <p:txBody>
          <a:bodyPr/>
          <a:lstStyle/>
          <a:p>
            <a:r>
              <a:rPr lang="en-AU" dirty="0"/>
              <a:t>Social Identity</a:t>
            </a:r>
          </a:p>
        </p:txBody>
      </p:sp>
      <p:sp>
        <p:nvSpPr>
          <p:cNvPr id="3" name="Content Placeholder 2">
            <a:extLst>
              <a:ext uri="{FF2B5EF4-FFF2-40B4-BE49-F238E27FC236}">
                <a16:creationId xmlns:a16="http://schemas.microsoft.com/office/drawing/2014/main" id="{CBFB5964-48DA-47E2-A02F-DFCE5E96BB57}"/>
              </a:ext>
            </a:extLst>
          </p:cNvPr>
          <p:cNvSpPr>
            <a:spLocks noGrp="1"/>
          </p:cNvSpPr>
          <p:nvPr>
            <p:ph idx="1"/>
          </p:nvPr>
        </p:nvSpPr>
        <p:spPr/>
        <p:txBody>
          <a:bodyPr>
            <a:normAutofit fontScale="70000" lnSpcReduction="20000"/>
          </a:bodyPr>
          <a:lstStyle/>
          <a:p>
            <a:pPr marL="118872" indent="0">
              <a:spcAft>
                <a:spcPts val="0"/>
              </a:spcAft>
              <a:buNone/>
            </a:pPr>
            <a:r>
              <a:rPr lang="en-US" dirty="0">
                <a:latin typeface="Times New Roman" panose="02020603050405020304" pitchFamily="18" charset="0"/>
                <a:ea typeface="Calibri" panose="020F0502020204030204" pitchFamily="34" charset="0"/>
              </a:rPr>
              <a:t>The biological view of women and other oppressed groups was based on the assumption that group differences could be understood and explained by the methods of the natural sciences. This concept was grounded on a biological understanding of human beings which adhered to the scientific method through which we came to understand the world around the 17</a:t>
            </a:r>
            <a:r>
              <a:rPr lang="en-US" baseline="30000" dirty="0">
                <a:latin typeface="Times New Roman" panose="02020603050405020304" pitchFamily="18" charset="0"/>
                <a:ea typeface="Calibri" panose="020F0502020204030204" pitchFamily="34" charset="0"/>
              </a:rPr>
              <a:t>th</a:t>
            </a:r>
            <a:r>
              <a:rPr lang="en-US" dirty="0">
                <a:latin typeface="Times New Roman" panose="02020603050405020304" pitchFamily="18" charset="0"/>
                <a:ea typeface="Calibri" panose="020F0502020204030204" pitchFamily="34" charset="0"/>
              </a:rPr>
              <a:t> century. </a:t>
            </a:r>
          </a:p>
          <a:p>
            <a:pPr marL="118872" indent="0">
              <a:spcAft>
                <a:spcPts val="0"/>
              </a:spcAft>
              <a:buNone/>
            </a:pPr>
            <a:r>
              <a:rPr lang="en-US" dirty="0">
                <a:latin typeface="Times New Roman" panose="02020603050405020304" pitchFamily="18" charset="0"/>
                <a:ea typeface="Calibri" panose="020F0502020204030204" pitchFamily="34" charset="0"/>
              </a:rPr>
              <a:t>I suggest that the above understanding of ‘identity’ as ‘social-constitution’ became a useful concept to fight </a:t>
            </a:r>
            <a:r>
              <a:rPr lang="en-US" i="1" dirty="0">
                <a:latin typeface="Times New Roman" panose="02020603050405020304" pitchFamily="18" charset="0"/>
                <a:ea typeface="Calibri" panose="020F0502020204030204" pitchFamily="34" charset="0"/>
              </a:rPr>
              <a:t>against</a:t>
            </a:r>
            <a:r>
              <a:rPr lang="en-US" dirty="0">
                <a:latin typeface="Times New Roman" panose="02020603050405020304" pitchFamily="18" charset="0"/>
                <a:ea typeface="Calibri" panose="020F0502020204030204" pitchFamily="34" charset="0"/>
              </a:rPr>
              <a:t> these biological ideas of the self which were problematic in the fight for social justice for oppressed groups. </a:t>
            </a:r>
            <a:endParaRPr lang="en-AU" sz="2000" dirty="0">
              <a:latin typeface="Times New Roman" panose="02020603050405020304" pitchFamily="18" charset="0"/>
              <a:ea typeface="Calibri" panose="020F0502020204030204" pitchFamily="34" charset="0"/>
              <a:cs typeface="Times New Roman" panose="02020603050405020304" pitchFamily="18" charset="0"/>
            </a:endParaRPr>
          </a:p>
          <a:p>
            <a:pPr marL="118872" indent="0">
              <a:buNone/>
            </a:pPr>
            <a:endParaRPr lang="en-AU" dirty="0"/>
          </a:p>
        </p:txBody>
      </p:sp>
    </p:spTree>
    <p:extLst>
      <p:ext uri="{BB962C8B-B14F-4D97-AF65-F5344CB8AC3E}">
        <p14:creationId xmlns:p14="http://schemas.microsoft.com/office/powerpoint/2010/main" val="2599077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62FE-CD1E-41EA-95FC-56B112AD46CE}"/>
              </a:ext>
            </a:extLst>
          </p:cNvPr>
          <p:cNvSpPr>
            <a:spLocks noGrp="1"/>
          </p:cNvSpPr>
          <p:nvPr>
            <p:ph type="title"/>
          </p:nvPr>
        </p:nvSpPr>
        <p:spPr/>
        <p:txBody>
          <a:bodyPr>
            <a:normAutofit fontScale="90000"/>
          </a:bodyPr>
          <a:lstStyle/>
          <a:p>
            <a:r>
              <a:rPr lang="en-AU" dirty="0"/>
              <a:t>‘Social Identity’ and ‘personal identity’</a:t>
            </a:r>
          </a:p>
        </p:txBody>
      </p:sp>
      <p:sp>
        <p:nvSpPr>
          <p:cNvPr id="3" name="Content Placeholder 2">
            <a:extLst>
              <a:ext uri="{FF2B5EF4-FFF2-40B4-BE49-F238E27FC236}">
                <a16:creationId xmlns:a16="http://schemas.microsoft.com/office/drawing/2014/main" id="{2B35622A-CB8E-4C3C-8F77-7F76BEA208A9}"/>
              </a:ext>
            </a:extLst>
          </p:cNvPr>
          <p:cNvSpPr>
            <a:spLocks noGrp="1"/>
          </p:cNvSpPr>
          <p:nvPr>
            <p:ph idx="1"/>
          </p:nvPr>
        </p:nvSpPr>
        <p:spPr/>
        <p:txBody>
          <a:bodyPr>
            <a:normAutofit fontScale="85000" lnSpcReduction="20000"/>
          </a:bodyPr>
          <a:lstStyle/>
          <a:p>
            <a:pPr marL="118872" indent="0">
              <a:buNone/>
            </a:pPr>
            <a:r>
              <a:rPr lang="en-AU" dirty="0">
                <a:latin typeface="Times New Roman" panose="02020603050405020304" pitchFamily="18" charset="0"/>
                <a:ea typeface="Calibri" panose="020F0502020204030204" pitchFamily="34" charset="0"/>
              </a:rPr>
              <a:t>In the field of politics, the notion of identity in its social sense emerged when essentialist understandings about selves and groups were disrupted as groups began to use them to mobilise against a range of social inequalities. In the field of popular culture and everyday life, the notion of identity in its personal sense emerged when the practices of individual distinction and emulation through consumption, once the preserve of the wealthy classes of industrial capitalism, became possible – and encouraged – on a mass scale.</a:t>
            </a:r>
            <a:endParaRPr lang="en-AU" dirty="0"/>
          </a:p>
        </p:txBody>
      </p:sp>
    </p:spTree>
    <p:extLst>
      <p:ext uri="{BB962C8B-B14F-4D97-AF65-F5344CB8AC3E}">
        <p14:creationId xmlns:p14="http://schemas.microsoft.com/office/powerpoint/2010/main" val="4284352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Part 3:“Personal Identity”</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7902" y="1495242"/>
            <a:ext cx="6328196" cy="3141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5867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2DF4B-FA70-40F1-B88D-B2CCF87C5C06}"/>
              </a:ext>
            </a:extLst>
          </p:cNvPr>
          <p:cNvSpPr>
            <a:spLocks noGrp="1"/>
          </p:cNvSpPr>
          <p:nvPr>
            <p:ph type="title"/>
          </p:nvPr>
        </p:nvSpPr>
        <p:spPr/>
        <p:txBody>
          <a:bodyPr/>
          <a:lstStyle/>
          <a:p>
            <a:r>
              <a:rPr lang="en-AU" dirty="0"/>
              <a:t>Personal Identity</a:t>
            </a:r>
          </a:p>
        </p:txBody>
      </p:sp>
      <p:sp>
        <p:nvSpPr>
          <p:cNvPr id="3" name="Content Placeholder 2">
            <a:extLst>
              <a:ext uri="{FF2B5EF4-FFF2-40B4-BE49-F238E27FC236}">
                <a16:creationId xmlns:a16="http://schemas.microsoft.com/office/drawing/2014/main" id="{0DF1F263-1E26-496C-B3AA-3ED0BFAC5ED7}"/>
              </a:ext>
            </a:extLst>
          </p:cNvPr>
          <p:cNvSpPr>
            <a:spLocks noGrp="1"/>
          </p:cNvSpPr>
          <p:nvPr>
            <p:ph idx="1"/>
          </p:nvPr>
        </p:nvSpPr>
        <p:spPr/>
        <p:txBody>
          <a:bodyPr>
            <a:normAutofit lnSpcReduction="10000"/>
          </a:bodyPr>
          <a:lstStyle/>
          <a:p>
            <a:pPr marL="118872" indent="0">
              <a:buNone/>
            </a:pPr>
            <a:r>
              <a:rPr lang="en-US" dirty="0">
                <a:latin typeface="Times New Roman" panose="02020603050405020304" pitchFamily="18" charset="0"/>
                <a:cs typeface="Times New Roman" panose="02020603050405020304" pitchFamily="18" charset="0"/>
              </a:rPr>
              <a:t>At the same time, this very idea of identity fostered and encouraged a whole new set of consumption practices around the establishment and distinction of particular ‘identities’, in a way which seems to work directly against the emancipatory, </a:t>
            </a:r>
            <a:r>
              <a:rPr lang="en-US" dirty="0" err="1">
                <a:latin typeface="Times New Roman" panose="02020603050405020304" pitchFamily="18" charset="0"/>
                <a:cs typeface="Times New Roman" panose="02020603050405020304" pitchFamily="18" charset="0"/>
              </a:rPr>
              <a:t>solidaristic</a:t>
            </a:r>
            <a:r>
              <a:rPr lang="en-US" dirty="0">
                <a:latin typeface="Times New Roman" panose="02020603050405020304" pitchFamily="18" charset="0"/>
                <a:cs typeface="Times New Roman" panose="02020603050405020304" pitchFamily="18" charset="0"/>
              </a:rPr>
              <a:t> potential of the social notion of identity. </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0103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4176-3C19-435A-880A-44AAB5DAE2BC}"/>
              </a:ext>
            </a:extLst>
          </p:cNvPr>
          <p:cNvSpPr>
            <a:spLocks noGrp="1"/>
          </p:cNvSpPr>
          <p:nvPr>
            <p:ph type="title"/>
          </p:nvPr>
        </p:nvSpPr>
        <p:spPr/>
        <p:txBody>
          <a:bodyPr/>
          <a:lstStyle/>
          <a:p>
            <a:r>
              <a:rPr lang="en-AU" dirty="0"/>
              <a:t>Personal Identity</a:t>
            </a:r>
          </a:p>
        </p:txBody>
      </p:sp>
      <p:sp>
        <p:nvSpPr>
          <p:cNvPr id="3" name="Content Placeholder 2">
            <a:extLst>
              <a:ext uri="{FF2B5EF4-FFF2-40B4-BE49-F238E27FC236}">
                <a16:creationId xmlns:a16="http://schemas.microsoft.com/office/drawing/2014/main" id="{8A1CB10F-712C-4855-8A24-E264E6330A9C}"/>
              </a:ext>
            </a:extLst>
          </p:cNvPr>
          <p:cNvSpPr>
            <a:spLocks noGrp="1"/>
          </p:cNvSpPr>
          <p:nvPr>
            <p:ph idx="1"/>
          </p:nvPr>
        </p:nvSpPr>
        <p:spPr/>
        <p:txBody>
          <a:bodyPr>
            <a:normAutofit fontScale="92500" lnSpcReduction="10000"/>
          </a:bodyPr>
          <a:lstStyle/>
          <a:p>
            <a:pPr marL="118872" indent="0">
              <a:buNone/>
            </a:pPr>
            <a:r>
              <a:rPr lang="en-AU" dirty="0">
                <a:latin typeface="Times New Roman" panose="02020603050405020304" pitchFamily="18" charset="0"/>
                <a:ea typeface="Calibri" panose="020F0502020204030204" pitchFamily="34" charset="0"/>
              </a:rPr>
              <a:t>Once we come to understand ourselves in terms of an identity – in part by its very invention – we are motivated to try to find it. And in a consumer society, the theoretical problem of finding an identity finds a ready solution in engagement in practices of consumption which allow for the visible marking of that identity, thereby ‘finding’ and ‘marking’ it at the same time.</a:t>
            </a:r>
            <a:endParaRPr lang="en-AU" dirty="0"/>
          </a:p>
        </p:txBody>
      </p:sp>
    </p:spTree>
    <p:extLst>
      <p:ext uri="{BB962C8B-B14F-4D97-AF65-F5344CB8AC3E}">
        <p14:creationId xmlns:p14="http://schemas.microsoft.com/office/powerpoint/2010/main" val="887702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C1568-7EDB-4777-BC01-03B0CD32CF9A}"/>
              </a:ext>
            </a:extLst>
          </p:cNvPr>
          <p:cNvSpPr>
            <a:spLocks noGrp="1"/>
          </p:cNvSpPr>
          <p:nvPr>
            <p:ph type="title"/>
          </p:nvPr>
        </p:nvSpPr>
        <p:spPr/>
        <p:txBody>
          <a:bodyPr/>
          <a:lstStyle/>
          <a:p>
            <a:r>
              <a:rPr lang="en-AU" dirty="0"/>
              <a:t>Personal Identity</a:t>
            </a:r>
          </a:p>
        </p:txBody>
      </p:sp>
      <p:sp>
        <p:nvSpPr>
          <p:cNvPr id="3" name="Content Placeholder 2">
            <a:extLst>
              <a:ext uri="{FF2B5EF4-FFF2-40B4-BE49-F238E27FC236}">
                <a16:creationId xmlns:a16="http://schemas.microsoft.com/office/drawing/2014/main" id="{E9AD3F70-6D8F-4E93-BF6A-A2B58FE78651}"/>
              </a:ext>
            </a:extLst>
          </p:cNvPr>
          <p:cNvSpPr>
            <a:spLocks noGrp="1"/>
          </p:cNvSpPr>
          <p:nvPr>
            <p:ph idx="1"/>
          </p:nvPr>
        </p:nvSpPr>
        <p:spPr/>
        <p:txBody>
          <a:bodyPr>
            <a:normAutofit fontScale="85000" lnSpcReduction="20000"/>
          </a:bodyPr>
          <a:lstStyle/>
          <a:p>
            <a:pPr marL="118872" indent="0">
              <a:buNone/>
            </a:pPr>
            <a:r>
              <a:rPr lang="en-US" dirty="0">
                <a:latin typeface="Times New Roman" panose="02020603050405020304" pitchFamily="18" charset="0"/>
                <a:cs typeface="Times New Roman" panose="02020603050405020304" pitchFamily="18" charset="0"/>
              </a:rPr>
              <a:t>People living in ‘consumer societies’ are pushed to see themselves as having a distinctive ‘personal identity’, which they display through their choice of commodities and clothes, lifestyle and ‘image’. Thus rather than call into being a new kind of identity – ‘a consumer identity’ – </a:t>
            </a:r>
            <a:r>
              <a:rPr lang="en-US" b="1" dirty="0">
                <a:latin typeface="Times New Roman" panose="02020603050405020304" pitchFamily="18" charset="0"/>
                <a:cs typeface="Times New Roman" panose="02020603050405020304" pitchFamily="18" charset="0"/>
              </a:rPr>
              <a:t>I argue that these processes of consumption called into being and animated the very idea of ‘personal identity’ itself, precisely as something that one may own, cultivate and display, significantly through purchase on the market. </a:t>
            </a:r>
            <a:endParaRPr lang="en-A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0101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B067-0683-41A7-9D85-B60116406174}"/>
              </a:ext>
            </a:extLst>
          </p:cNvPr>
          <p:cNvSpPr>
            <a:spLocks noGrp="1"/>
          </p:cNvSpPr>
          <p:nvPr>
            <p:ph type="title"/>
          </p:nvPr>
        </p:nvSpPr>
        <p:spPr/>
        <p:txBody>
          <a:bodyPr/>
          <a:lstStyle/>
          <a:p>
            <a:r>
              <a:rPr lang="en-AU" dirty="0"/>
              <a:t>Personal Identity</a:t>
            </a:r>
          </a:p>
        </p:txBody>
      </p:sp>
      <p:sp>
        <p:nvSpPr>
          <p:cNvPr id="3" name="Content Placeholder 2">
            <a:extLst>
              <a:ext uri="{FF2B5EF4-FFF2-40B4-BE49-F238E27FC236}">
                <a16:creationId xmlns:a16="http://schemas.microsoft.com/office/drawing/2014/main" id="{B86067BF-F5DE-481C-9EA7-65E31EA36F91}"/>
              </a:ext>
            </a:extLst>
          </p:cNvPr>
          <p:cNvSpPr>
            <a:spLocks noGrp="1"/>
          </p:cNvSpPr>
          <p:nvPr>
            <p:ph idx="1"/>
          </p:nvPr>
        </p:nvSpPr>
        <p:spPr/>
        <p:txBody>
          <a:bodyPr>
            <a:normAutofit fontScale="77500" lnSpcReduction="20000"/>
          </a:bodyPr>
          <a:lstStyle/>
          <a:p>
            <a:pPr marL="118872" indent="0">
              <a:spcAft>
                <a:spcPts val="0"/>
              </a:spcAft>
              <a:buNone/>
            </a:pPr>
            <a:r>
              <a:rPr lang="en-AU" dirty="0">
                <a:latin typeface="Times New Roman" panose="02020603050405020304" pitchFamily="18" charset="0"/>
                <a:ea typeface="Calibri" panose="020F0502020204030204" pitchFamily="34" charset="0"/>
              </a:rPr>
              <a:t>In her book, </a:t>
            </a:r>
            <a:r>
              <a:rPr lang="en-AU" i="1" dirty="0">
                <a:latin typeface="Times New Roman" panose="02020603050405020304" pitchFamily="18" charset="0"/>
                <a:ea typeface="Calibri" panose="020F0502020204030204" pitchFamily="34" charset="0"/>
              </a:rPr>
              <a:t>The Feminine Mystique</a:t>
            </a:r>
            <a:r>
              <a:rPr lang="en-AU" dirty="0">
                <a:latin typeface="Times New Roman" panose="02020603050405020304" pitchFamily="18" charset="0"/>
                <a:ea typeface="Calibri" panose="020F0502020204030204" pitchFamily="34" charset="0"/>
              </a:rPr>
              <a:t>, written in ‘63, Betty Friedman claims that the notion of an ideal feminine identity has led women to define themselves in terms of their homes, their husbands and their children. Forsaking career, external interests and intellectual development, the woman is denied the opportunity to develop her own ‘personal identity’, as she referred to it. In the chapter titled “The Crisis in Woman’s Identity”, Freidman states that “American women no longer know who they are.</a:t>
            </a:r>
            <a:r>
              <a:rPr lang="en-AU" sz="2800" dirty="0">
                <a:latin typeface="Calibri" panose="020F0502020204030204" pitchFamily="34" charset="0"/>
                <a:ea typeface="Calibri" panose="020F0502020204030204" pitchFamily="34" charset="0"/>
                <a:cs typeface="Times New Roman" panose="02020603050405020304" pitchFamily="18" charset="0"/>
              </a:rPr>
              <a:t> </a:t>
            </a:r>
            <a:r>
              <a:rPr lang="en-AU" dirty="0">
                <a:latin typeface="Times New Roman" panose="02020603050405020304" pitchFamily="18" charset="0"/>
                <a:ea typeface="Calibri" panose="020F0502020204030204" pitchFamily="34" charset="0"/>
              </a:rPr>
              <a:t>They are sorely in need of a new image to help them find their identity.” </a:t>
            </a:r>
            <a:r>
              <a:rPr lang="en-AU" sz="2000" dirty="0">
                <a:latin typeface="Times New Roman" panose="02020603050405020304" pitchFamily="18" charset="0"/>
                <a:ea typeface="Calibri" panose="020F0502020204030204" pitchFamily="34" charset="0"/>
                <a:cs typeface="Times New Roman" panose="02020603050405020304" pitchFamily="18" charset="0"/>
              </a:rPr>
              <a:t>Friedan, Betty (1963) </a:t>
            </a:r>
            <a:r>
              <a:rPr lang="en-AU" sz="2000" i="1" dirty="0">
                <a:latin typeface="Times New Roman" panose="02020603050405020304" pitchFamily="18" charset="0"/>
                <a:ea typeface="Calibri" panose="020F0502020204030204" pitchFamily="34" charset="0"/>
                <a:cs typeface="Times New Roman" panose="02020603050405020304" pitchFamily="18" charset="0"/>
              </a:rPr>
              <a:t>The Feminine Mystique</a:t>
            </a:r>
            <a:r>
              <a:rPr lang="en-AU" sz="2000" dirty="0">
                <a:latin typeface="Times New Roman" panose="02020603050405020304" pitchFamily="18" charset="0"/>
                <a:ea typeface="Calibri" panose="020F0502020204030204" pitchFamily="34" charset="0"/>
                <a:cs typeface="Times New Roman" panose="02020603050405020304" pitchFamily="18" charset="0"/>
              </a:rPr>
              <a:t>. New York: W.W. Norton. 62.</a:t>
            </a:r>
          </a:p>
        </p:txBody>
      </p:sp>
    </p:spTree>
    <p:extLst>
      <p:ext uri="{BB962C8B-B14F-4D97-AF65-F5344CB8AC3E}">
        <p14:creationId xmlns:p14="http://schemas.microsoft.com/office/powerpoint/2010/main" val="2654067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B4F30-8C79-4B1B-9612-8EDCCB53DEF8}"/>
              </a:ext>
            </a:extLst>
          </p:cNvPr>
          <p:cNvSpPr>
            <a:spLocks noGrp="1"/>
          </p:cNvSpPr>
          <p:nvPr>
            <p:ph type="title"/>
          </p:nvPr>
        </p:nvSpPr>
        <p:spPr/>
        <p:txBody>
          <a:bodyPr/>
          <a:lstStyle/>
          <a:p>
            <a:r>
              <a:rPr lang="en-AU" dirty="0"/>
              <a:t>Personal Identity</a:t>
            </a:r>
          </a:p>
        </p:txBody>
      </p:sp>
      <p:sp>
        <p:nvSpPr>
          <p:cNvPr id="3" name="Content Placeholder 2">
            <a:extLst>
              <a:ext uri="{FF2B5EF4-FFF2-40B4-BE49-F238E27FC236}">
                <a16:creationId xmlns:a16="http://schemas.microsoft.com/office/drawing/2014/main" id="{F19D788A-94C2-4C3D-B135-2F7595A63F9D}"/>
              </a:ext>
            </a:extLst>
          </p:cNvPr>
          <p:cNvSpPr>
            <a:spLocks noGrp="1"/>
          </p:cNvSpPr>
          <p:nvPr>
            <p:ph idx="1"/>
          </p:nvPr>
        </p:nvSpPr>
        <p:spPr/>
        <p:txBody>
          <a:bodyPr>
            <a:normAutofit fontScale="70000" lnSpcReduction="20000"/>
          </a:bodyPr>
          <a:lstStyle/>
          <a:p>
            <a:pPr marL="118872" indent="0">
              <a:lnSpc>
                <a:spcPct val="115000"/>
              </a:lnSpc>
              <a:spcAft>
                <a:spcPts val="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Illustrative of this shift from identity as a politically mobilising force to identity as personal ‘choice’ is the developments occurring in the social sciences and psychology. Paul Gleeson describes the change in psychological approaches beginning in the late 60s.</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pPr marL="429768" lvl="1" indent="0">
              <a:lnSpc>
                <a:spcPct val="115000"/>
              </a:lnSpc>
              <a:buNone/>
            </a:pPr>
            <a:r>
              <a:rPr lang="en-AU" dirty="0" err="1">
                <a:latin typeface="Times New Roman" panose="02020603050405020304" pitchFamily="18" charset="0"/>
                <a:ea typeface="Calibri" panose="020F0502020204030204" pitchFamily="34" charset="0"/>
                <a:cs typeface="Times New Roman" panose="02020603050405020304" pitchFamily="18" charset="0"/>
              </a:rPr>
              <a:t>optionalists</a:t>
            </a:r>
            <a:r>
              <a:rPr lang="en-AU" dirty="0">
                <a:latin typeface="Times New Roman" panose="02020603050405020304" pitchFamily="18" charset="0"/>
                <a:ea typeface="Calibri" panose="020F0502020204030204" pitchFamily="34" charset="0"/>
                <a:cs typeface="Times New Roman" panose="02020603050405020304" pitchFamily="18" charset="0"/>
              </a:rPr>
              <a:t> hold that ethnicity is not an indelible stamp impressed on the psyche but a dimension of individual and group existence that can be consciously emphasized or de-emphasized as the situation requires. </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marL="118872" indent="0">
              <a:lnSpc>
                <a:spcPct val="115000"/>
              </a:lnSpc>
              <a:spcAft>
                <a:spcPts val="0"/>
              </a:spcAft>
              <a:buNone/>
            </a:pPr>
            <a:r>
              <a:rPr lang="en-AU" sz="2000" dirty="0">
                <a:latin typeface="Times New Roman" panose="02020603050405020304" pitchFamily="18" charset="0"/>
                <a:ea typeface="Calibri" panose="020F0502020204030204" pitchFamily="34" charset="0"/>
                <a:cs typeface="Times New Roman" panose="02020603050405020304" pitchFamily="18" charset="0"/>
              </a:rPr>
              <a:t>Gleason, Paul. 1983 “Identifying identity: a semantic history” Journal of American History, 6, 910-31. (919)</a:t>
            </a:r>
            <a:endParaRPr lang="en-AU" dirty="0"/>
          </a:p>
        </p:txBody>
      </p:sp>
    </p:spTree>
    <p:extLst>
      <p:ext uri="{BB962C8B-B14F-4D97-AF65-F5344CB8AC3E}">
        <p14:creationId xmlns:p14="http://schemas.microsoft.com/office/powerpoint/2010/main" val="637422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B8380-8486-47F2-A447-033F58EB037F}"/>
              </a:ext>
            </a:extLst>
          </p:cNvPr>
          <p:cNvSpPr>
            <a:spLocks noGrp="1"/>
          </p:cNvSpPr>
          <p:nvPr>
            <p:ph type="title"/>
          </p:nvPr>
        </p:nvSpPr>
        <p:spPr/>
        <p:txBody>
          <a:bodyPr/>
          <a:lstStyle/>
          <a:p>
            <a:r>
              <a:rPr lang="en-AU" dirty="0"/>
              <a:t>Personal Identity</a:t>
            </a:r>
          </a:p>
        </p:txBody>
      </p:sp>
      <p:sp>
        <p:nvSpPr>
          <p:cNvPr id="3" name="Content Placeholder 2">
            <a:extLst>
              <a:ext uri="{FF2B5EF4-FFF2-40B4-BE49-F238E27FC236}">
                <a16:creationId xmlns:a16="http://schemas.microsoft.com/office/drawing/2014/main" id="{DD3E9710-EBD6-4FC5-994B-3B886A3047FF}"/>
              </a:ext>
            </a:extLst>
          </p:cNvPr>
          <p:cNvSpPr>
            <a:spLocks noGrp="1"/>
          </p:cNvSpPr>
          <p:nvPr>
            <p:ph idx="1"/>
          </p:nvPr>
        </p:nvSpPr>
        <p:spPr/>
        <p:txBody>
          <a:bodyPr>
            <a:noAutofit/>
          </a:bodyPr>
          <a:lstStyle/>
          <a:p>
            <a:pPr marL="118872" indent="0">
              <a:buNone/>
            </a:pPr>
            <a:r>
              <a:rPr lang="en-US" sz="2000" dirty="0">
                <a:solidFill>
                  <a:prstClr val="black"/>
                </a:solidFill>
                <a:latin typeface="Times New Roman" panose="02020603050405020304" pitchFamily="18" charset="0"/>
                <a:ea typeface="Calibri" panose="020F0502020204030204" pitchFamily="34" charset="0"/>
              </a:rPr>
              <a:t>Rather than the ‘strategic essentialism’ understanding of identity which preceded this personal pursuit, </a:t>
            </a:r>
            <a:r>
              <a:rPr lang="en-US" sz="2000" b="1" dirty="0">
                <a:solidFill>
                  <a:prstClr val="black"/>
                </a:solidFill>
                <a:latin typeface="Times New Roman" panose="02020603050405020304" pitchFamily="18" charset="0"/>
                <a:ea typeface="Calibri" panose="020F0502020204030204" pitchFamily="34" charset="0"/>
              </a:rPr>
              <a:t>‘identity’ now offered a picture of the individual as free to create one’s own subjective sense of self in an unending process of ‘self-definition’.</a:t>
            </a:r>
            <a:r>
              <a:rPr lang="en-AU" sz="2000" b="1" dirty="0">
                <a:solidFill>
                  <a:prstClr val="black"/>
                </a:solidFill>
                <a:latin typeface="Times New Roman" panose="02020603050405020304" pitchFamily="18" charset="0"/>
                <a:ea typeface="Calibri" panose="020F0502020204030204" pitchFamily="34" charset="0"/>
              </a:rPr>
              <a:t> </a:t>
            </a:r>
            <a:r>
              <a:rPr lang="en-AU" sz="2000" dirty="0">
                <a:solidFill>
                  <a:prstClr val="black"/>
                </a:solidFill>
                <a:latin typeface="Times New Roman" panose="02020603050405020304" pitchFamily="18" charset="0"/>
                <a:ea typeface="Calibri" panose="020F0502020204030204" pitchFamily="34" charset="0"/>
              </a:rPr>
              <a:t>This explanation is also evident in the interactionist theory of identity explained by Gleason. He states that, “the interactionists envision a flickering succession of identities adopted and shed according to the requirements of different social situations.” Henry Tajfel’s, the first to propose social identity in social psychology, came to privilege ‘self-description’ over social categories which he saw as discriminatory by their very nature. In other words, the nature of social categories was to exclude other social categories.</a:t>
            </a:r>
            <a:endParaRPr lang="en-AU" sz="2000" dirty="0"/>
          </a:p>
        </p:txBody>
      </p:sp>
    </p:spTree>
    <p:extLst>
      <p:ext uri="{BB962C8B-B14F-4D97-AF65-F5344CB8AC3E}">
        <p14:creationId xmlns:p14="http://schemas.microsoft.com/office/powerpoint/2010/main" val="1402048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600" dirty="0">
                <a:latin typeface="Times New Roman" panose="02020603050405020304" pitchFamily="18" charset="0"/>
                <a:cs typeface="Times New Roman" panose="02020603050405020304" pitchFamily="18" charset="0"/>
              </a:rPr>
              <a:t>“Self-Authority”: The Dove Manifesto</a:t>
            </a:r>
          </a:p>
        </p:txBody>
      </p:sp>
      <p:sp>
        <p:nvSpPr>
          <p:cNvPr id="3" name="Content Placeholder 2"/>
          <p:cNvSpPr>
            <a:spLocks noGrp="1"/>
          </p:cNvSpPr>
          <p:nvPr>
            <p:ph idx="1"/>
          </p:nvPr>
        </p:nvSpPr>
        <p:spPr/>
        <p:txBody>
          <a:bodyPr>
            <a:normAutofit/>
          </a:bodyPr>
          <a:lstStyle/>
          <a:p>
            <a:r>
              <a:rPr lang="en-AU" sz="2400" dirty="0">
                <a:latin typeface="Times New Roman" panose="02020603050405020304" pitchFamily="18" charset="0"/>
                <a:cs typeface="Times New Roman" panose="02020603050405020304" pitchFamily="18" charset="0"/>
              </a:rPr>
              <a:t>“</a:t>
            </a:r>
            <a:r>
              <a:rPr lang="en-AU" sz="2400" b="1" dirty="0">
                <a:latin typeface="Times New Roman" panose="02020603050405020304" pitchFamily="18" charset="0"/>
                <a:cs typeface="Times New Roman" panose="02020603050405020304" pitchFamily="18" charset="0"/>
              </a:rPr>
              <a:t>We're going to do some awareness-raising on behalf of self-esteem and self-authority</a:t>
            </a:r>
            <a:r>
              <a:rPr lang="en-AU" sz="2400" dirty="0">
                <a:latin typeface="Times New Roman" panose="02020603050405020304" pitchFamily="18" charset="0"/>
                <a:cs typeface="Times New Roman" panose="02020603050405020304" pitchFamily="18" charset="0"/>
              </a:rPr>
              <a:t>. We will be challenging the cultural concepts of femininity as portrayed in the 'beauty' industry. We will be working hard to promote self-esteem, cultural and physical diversity. </a:t>
            </a:r>
            <a:r>
              <a:rPr lang="en-AU" sz="2400" b="1" dirty="0">
                <a:latin typeface="Times New Roman" panose="02020603050405020304" pitchFamily="18" charset="0"/>
                <a:cs typeface="Times New Roman" panose="02020603050405020304" pitchFamily="18" charset="0"/>
              </a:rPr>
              <a:t>We will encourage the celebration of the unique qualities that make each of us what we are. Self-esteem is truly the route to revolution</a:t>
            </a:r>
            <a:r>
              <a:rPr lang="en-AU" sz="2400" dirty="0">
                <a:latin typeface="Times New Roman" panose="02020603050405020304" pitchFamily="18" charset="0"/>
                <a:cs typeface="Times New Roman" panose="02020603050405020304" pitchFamily="18" charset="0"/>
              </a:rPr>
              <a:t>.” </a:t>
            </a:r>
            <a:r>
              <a:rPr lang="en-AU" sz="1800" dirty="0">
                <a:latin typeface="Times New Roman" panose="02020603050405020304" pitchFamily="18" charset="0"/>
                <a:cs typeface="Times New Roman" panose="02020603050405020304" pitchFamily="18" charset="0"/>
              </a:rPr>
              <a:t>The Body Shop (1997) http://www.thebodyshop. com.au/upload/Full%2OVoice~ISSUEl~ SelfEsteem.pdf.</a:t>
            </a:r>
          </a:p>
        </p:txBody>
      </p:sp>
    </p:spTree>
    <p:extLst>
      <p:ext uri="{BB962C8B-B14F-4D97-AF65-F5344CB8AC3E}">
        <p14:creationId xmlns:p14="http://schemas.microsoft.com/office/powerpoint/2010/main" val="3729947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A05C2-0FC1-4C86-BB28-CBBB81F5B99C}"/>
              </a:ext>
            </a:extLst>
          </p:cNvPr>
          <p:cNvSpPr>
            <a:spLocks noGrp="1"/>
          </p:cNvSpPr>
          <p:nvPr>
            <p:ph type="title"/>
          </p:nvPr>
        </p:nvSpPr>
        <p:spPr/>
        <p:txBody>
          <a:bodyPr/>
          <a:lstStyle/>
          <a:p>
            <a:r>
              <a:rPr lang="en-AU" dirty="0"/>
              <a:t>Personal Identity</a:t>
            </a:r>
          </a:p>
        </p:txBody>
      </p:sp>
      <p:sp>
        <p:nvSpPr>
          <p:cNvPr id="3" name="Content Placeholder 2">
            <a:extLst>
              <a:ext uri="{FF2B5EF4-FFF2-40B4-BE49-F238E27FC236}">
                <a16:creationId xmlns:a16="http://schemas.microsoft.com/office/drawing/2014/main" id="{BEFEA531-26CB-4DD5-8E08-010B5A9FC45B}"/>
              </a:ext>
            </a:extLst>
          </p:cNvPr>
          <p:cNvSpPr>
            <a:spLocks noGrp="1"/>
          </p:cNvSpPr>
          <p:nvPr>
            <p:ph idx="1"/>
          </p:nvPr>
        </p:nvSpPr>
        <p:spPr/>
        <p:txBody>
          <a:bodyPr>
            <a:normAutofit fontScale="62500" lnSpcReduction="20000"/>
          </a:bodyPr>
          <a:lstStyle/>
          <a:p>
            <a:pPr marL="118872" indent="0">
              <a:buNone/>
            </a:pPr>
            <a:r>
              <a:rPr lang="en-US" dirty="0">
                <a:latin typeface="Times New Roman" panose="02020603050405020304" pitchFamily="18" charset="0"/>
                <a:cs typeface="Times New Roman" panose="02020603050405020304" pitchFamily="18" charset="0"/>
              </a:rPr>
              <a:t>Overall, then, ‘personal identity’ fits well with the logic of capitalism by facilitating the mass marketing of the same set of products globally, while at the same time appealing to (and creating) different groups’ sense of distinction. In particular it plays an important role in marketing, both by helping firms to sharpen their brand and corporate images, and by helping marketers identify and appeal to target groups. </a:t>
            </a:r>
            <a:r>
              <a:rPr lang="en-US" b="1" dirty="0">
                <a:latin typeface="Times New Roman" panose="02020603050405020304" pitchFamily="18" charset="0"/>
                <a:cs typeface="Times New Roman" panose="02020603050405020304" pitchFamily="18" charset="0"/>
              </a:rPr>
              <a:t>Perhaps most fundamentally though, the idea of identity conforms to the logic of capitalism by significantly reinforcing the idea that self-definition can only be achieved through consumption, or that self-definition should be a goal at all. </a:t>
            </a:r>
            <a:r>
              <a:rPr lang="en-US" dirty="0">
                <a:latin typeface="Times New Roman" panose="02020603050405020304" pitchFamily="18" charset="0"/>
                <a:cs typeface="Times New Roman" panose="02020603050405020304" pitchFamily="18" charset="0"/>
              </a:rPr>
              <a:t>Ultimately, contemporary consumer culture emphasizes identity as simply another way in which to extend capitalist production and create new markets, selling </a:t>
            </a:r>
            <a:r>
              <a:rPr lang="en-US" dirty="0" err="1">
                <a:latin typeface="Times New Roman" panose="02020603050405020304" pitchFamily="18" charset="0"/>
                <a:cs typeface="Times New Roman" panose="02020603050405020304" pitchFamily="18" charset="0"/>
              </a:rPr>
              <a:t>homogenisation</a:t>
            </a:r>
            <a:r>
              <a:rPr lang="en-US" dirty="0">
                <a:latin typeface="Times New Roman" panose="02020603050405020304" pitchFamily="18" charset="0"/>
                <a:cs typeface="Times New Roman" panose="02020603050405020304" pitchFamily="18" charset="0"/>
              </a:rPr>
              <a:t> under the guise of diversity. </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5341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latin typeface="Times New Roman" panose="02020603050405020304" pitchFamily="18" charset="0"/>
                <a:cs typeface="Times New Roman" panose="02020603050405020304" pitchFamily="18" charset="0"/>
              </a:rPr>
              <a:t>Personal Identity and the Inward Turn</a:t>
            </a:r>
          </a:p>
        </p:txBody>
      </p:sp>
      <p:sp>
        <p:nvSpPr>
          <p:cNvPr id="3" name="Content Placeholder 2"/>
          <p:cNvSpPr>
            <a:spLocks noGrp="1"/>
          </p:cNvSpPr>
          <p:nvPr>
            <p:ph idx="1"/>
          </p:nvPr>
        </p:nvSpPr>
        <p:spPr/>
        <p:txBody>
          <a:bodyPr>
            <a:normAutofit fontScale="92500" lnSpcReduction="20000"/>
          </a:bodyPr>
          <a:lstStyle/>
          <a:p>
            <a:pPr marL="118872" indent="0">
              <a:buNone/>
            </a:pPr>
            <a:r>
              <a:rPr lang="en-AU" dirty="0">
                <a:latin typeface="Times New Roman" panose="02020603050405020304" pitchFamily="18" charset="0"/>
                <a:cs typeface="Times New Roman" panose="02020603050405020304" pitchFamily="18" charset="0"/>
              </a:rPr>
              <a:t>The introspective concern with one’s ‘personal identity’, (now stripped of its earlier political connotations) has led to an ‘inner-directed’ self, preoccupied with its own definition and development. What is involved is ‘work on oneself’, ‘self-realization’ and ‘self-responsibility’. This means a kind of closure of the subject, taking itself for its object and project without any relationship to the social/historical world.</a:t>
            </a:r>
          </a:p>
        </p:txBody>
      </p:sp>
    </p:spTree>
    <p:extLst>
      <p:ext uri="{BB962C8B-B14F-4D97-AF65-F5344CB8AC3E}">
        <p14:creationId xmlns:p14="http://schemas.microsoft.com/office/powerpoint/2010/main" val="34211104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The Inward Turn</a:t>
            </a:r>
          </a:p>
        </p:txBody>
      </p:sp>
      <p:sp>
        <p:nvSpPr>
          <p:cNvPr id="3" name="Content Placeholder 2"/>
          <p:cNvSpPr>
            <a:spLocks noGrp="1"/>
          </p:cNvSpPr>
          <p:nvPr>
            <p:ph idx="1"/>
          </p:nvPr>
        </p:nvSpPr>
        <p:spPr/>
        <p:txBody>
          <a:bodyPr>
            <a:normAutofit fontScale="77500" lnSpcReduction="20000"/>
          </a:bodyPr>
          <a:lstStyle/>
          <a:p>
            <a:pPr marL="118872" indent="0">
              <a:buNone/>
            </a:pPr>
            <a:r>
              <a:rPr lang="en-AU" dirty="0">
                <a:latin typeface="Times New Roman" panose="02020603050405020304" pitchFamily="18" charset="0"/>
                <a:cs typeface="Times New Roman" panose="02020603050405020304" pitchFamily="18" charset="0"/>
              </a:rPr>
              <a:t>So what do we actually ‘find’ in introspection? </a:t>
            </a:r>
          </a:p>
          <a:p>
            <a:pPr marL="118872" indent="0">
              <a:buNone/>
            </a:pPr>
            <a:endParaRPr lang="en-AU" dirty="0">
              <a:solidFill>
                <a:srgbClr val="000000"/>
              </a:solidFill>
              <a:latin typeface="Times New Roman" panose="02020603050405020304" pitchFamily="18" charset="0"/>
              <a:cs typeface="Times New Roman" panose="02020603050405020304" pitchFamily="18" charset="0"/>
            </a:endParaRPr>
          </a:p>
          <a:p>
            <a:pPr marL="118872" indent="0">
              <a:buNone/>
            </a:pPr>
            <a:r>
              <a:rPr lang="en-AU" dirty="0">
                <a:solidFill>
                  <a:srgbClr val="000000"/>
                </a:solidFill>
                <a:latin typeface="Times New Roman" panose="02020603050405020304" pitchFamily="18" charset="0"/>
                <a:cs typeface="Times New Roman" panose="02020603050405020304" pitchFamily="18" charset="0"/>
              </a:rPr>
              <a:t>“Hal wonders, not for the first time, whether he might deep down be a snob about collar-</a:t>
            </a:r>
            <a:r>
              <a:rPr lang="en-AU" dirty="0" err="1">
                <a:solidFill>
                  <a:srgbClr val="000000"/>
                </a:solidFill>
                <a:latin typeface="Times New Roman" panose="02020603050405020304" pitchFamily="18" charset="0"/>
                <a:cs typeface="Times New Roman" panose="02020603050405020304" pitchFamily="18" charset="0"/>
              </a:rPr>
              <a:t>color</a:t>
            </a:r>
            <a:r>
              <a:rPr lang="en-AU" dirty="0">
                <a:solidFill>
                  <a:srgbClr val="000000"/>
                </a:solidFill>
                <a:latin typeface="Times New Roman" panose="02020603050405020304" pitchFamily="18" charset="0"/>
                <a:cs typeface="Times New Roman" panose="02020603050405020304" pitchFamily="18" charset="0"/>
              </a:rPr>
              <a:t> issues…then whether the fact that he’s capable of wondering whether he’s a snob attenuates the possibility that he’s really a snob” </a:t>
            </a:r>
            <a:r>
              <a:rPr lang="en-AU" sz="1900" dirty="0">
                <a:solidFill>
                  <a:srgbClr val="000000"/>
                </a:solidFill>
                <a:latin typeface="Times New Roman" panose="02020603050405020304" pitchFamily="18" charset="0"/>
                <a:cs typeface="Times New Roman" panose="02020603050405020304" pitchFamily="18" charset="0"/>
              </a:rPr>
              <a:t>David Foster Wallace, </a:t>
            </a:r>
            <a:r>
              <a:rPr lang="en-AU" sz="1900" i="1" dirty="0">
                <a:solidFill>
                  <a:srgbClr val="000000"/>
                </a:solidFill>
                <a:latin typeface="Times New Roman" panose="02020603050405020304" pitchFamily="18" charset="0"/>
                <a:cs typeface="Times New Roman" panose="02020603050405020304" pitchFamily="18" charset="0"/>
              </a:rPr>
              <a:t>Infinite Jest. </a:t>
            </a:r>
            <a:r>
              <a:rPr lang="en-AU" sz="1900" dirty="0">
                <a:solidFill>
                  <a:srgbClr val="000000"/>
                </a:solidFill>
                <a:latin typeface="Times New Roman" panose="02020603050405020304" pitchFamily="18" charset="0"/>
                <a:cs typeface="Times New Roman" panose="02020603050405020304" pitchFamily="18" charset="0"/>
              </a:rPr>
              <a:t>380.</a:t>
            </a:r>
          </a:p>
          <a:p>
            <a:pPr marL="118872" indent="0">
              <a:buNone/>
            </a:pPr>
            <a:endParaRPr lang="en-AU" dirty="0">
              <a:solidFill>
                <a:srgbClr val="000000"/>
              </a:solidFill>
              <a:latin typeface="Times New Roman" panose="02020603050405020304" pitchFamily="18" charset="0"/>
              <a:cs typeface="Times New Roman" panose="02020603050405020304" pitchFamily="18" charset="0"/>
            </a:endParaRPr>
          </a:p>
          <a:p>
            <a:pPr marL="118872" indent="0">
              <a:buNone/>
            </a:pPr>
            <a:r>
              <a:rPr lang="en-AU" dirty="0">
                <a:solidFill>
                  <a:srgbClr val="000000"/>
                </a:solidFill>
                <a:latin typeface="Times New Roman" panose="02020603050405020304" pitchFamily="18" charset="0"/>
                <a:cs typeface="Times New Roman" panose="02020603050405020304" pitchFamily="18" charset="0"/>
              </a:rPr>
              <a:t>Wallace has a word for this empty self-criticism that is apt for our problem today: He calls it “analysis paralysis”.</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5571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0FAA4-1415-44A3-B174-7BC14C4FDB8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5C1D370E-E692-45CC-9ABB-16BCEB7680D6}"/>
              </a:ext>
            </a:extLst>
          </p:cNvPr>
          <p:cNvSpPr>
            <a:spLocks noGrp="1"/>
          </p:cNvSpPr>
          <p:nvPr>
            <p:ph idx="1"/>
          </p:nvPr>
        </p:nvSpPr>
        <p:spPr>
          <a:xfrm>
            <a:off x="457200" y="1056132"/>
            <a:ext cx="8229600" cy="3744469"/>
          </a:xfrm>
        </p:spPr>
        <p:txBody>
          <a:bodyPr>
            <a:normAutofit fontScale="85000" lnSpcReduction="20000"/>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In general, the neoliberal project has seen an evisceration of the social sense of identity, with the result that the concept of identity that is now prominent is seriously impoverished.</a:t>
            </a:r>
            <a:r>
              <a:rPr lang="en-AU" sz="2800" dirty="0">
                <a:latin typeface="Calibri" panose="020F0502020204030204" pitchFamily="34" charset="0"/>
                <a:ea typeface="Calibri" panose="020F0502020204030204" pitchFamily="34" charset="0"/>
                <a:cs typeface="Times New Roman" panose="02020603050405020304" pitchFamily="18" charset="0"/>
              </a:rPr>
              <a:t> </a:t>
            </a:r>
            <a:r>
              <a:rPr lang="en-AU" dirty="0">
                <a:latin typeface="Times New Roman" panose="02020603050405020304" pitchFamily="18" charset="0"/>
                <a:ea typeface="Calibri" panose="020F0502020204030204" pitchFamily="34" charset="0"/>
                <a:cs typeface="Times New Roman" panose="02020603050405020304" pitchFamily="18" charset="0"/>
              </a:rPr>
              <a:t>The part has replaced the whole. </a:t>
            </a:r>
            <a:r>
              <a:rPr lang="en-AU" b="1" dirty="0">
                <a:latin typeface="Times New Roman" panose="02020603050405020304" pitchFamily="18" charset="0"/>
                <a:ea typeface="Calibri" panose="020F0502020204030204" pitchFamily="34" charset="0"/>
                <a:cs typeface="Times New Roman" panose="02020603050405020304" pitchFamily="18" charset="0"/>
              </a:rPr>
              <a:t>Attention to the concept of identity itself – particularly as it has developed alongside capitalism– helps us see how this happened: in a context where its social senses have been actively attacked, the idea of identity had nowhere else to go. </a:t>
            </a:r>
            <a:endParaRPr lang="en-AU" sz="2800" b="1"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3051945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118872" indent="0">
              <a:buNone/>
            </a:pPr>
            <a:r>
              <a:rPr lang="en-AU" dirty="0">
                <a:latin typeface="Times New Roman" panose="02020603050405020304" pitchFamily="18" charset="0"/>
                <a:cs typeface="Times New Roman" panose="02020603050405020304" pitchFamily="18" charset="0"/>
              </a:rPr>
              <a:t>Life becomes an endless project of reflective, introspective, self-investment/optimization. </a:t>
            </a:r>
          </a:p>
        </p:txBody>
      </p:sp>
    </p:spTree>
    <p:extLst>
      <p:ext uri="{BB962C8B-B14F-4D97-AF65-F5344CB8AC3E}">
        <p14:creationId xmlns:p14="http://schemas.microsoft.com/office/powerpoint/2010/main" val="489236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1200150"/>
            <a:ext cx="9067800" cy="3943350"/>
          </a:xfrm>
        </p:spPr>
        <p:txBody>
          <a:bodyPr>
            <a:normAutofit fontScale="85000" lnSpcReduction="10000"/>
          </a:bodyPr>
          <a:lstStyle/>
          <a:p>
            <a:pPr marL="118872" indent="0">
              <a:buNone/>
            </a:pPr>
            <a:r>
              <a:rPr lang="en-AU" dirty="0">
                <a:latin typeface="Times New Roman" panose="02020603050405020304" pitchFamily="18" charset="0"/>
                <a:cs typeface="Times New Roman" panose="02020603050405020304" pitchFamily="18" charset="0"/>
              </a:rPr>
              <a:t>“while market exchanges are formally voluntary, the extension of such exchanges to more and more areas of social life generally arises from people losing access to nonmarket forms of provisioning thereby leading to market relations becoming essentially compulsory.” </a:t>
            </a:r>
            <a:r>
              <a:rPr lang="en-AU" sz="1900" dirty="0">
                <a:latin typeface="Times New Roman" panose="02020603050405020304" pitchFamily="18" charset="0"/>
                <a:cs typeface="Times New Roman" panose="02020603050405020304" pitchFamily="18" charset="0"/>
              </a:rPr>
              <a:t>Cahill, </a:t>
            </a:r>
            <a:r>
              <a:rPr lang="en-AU" sz="1900" i="1" dirty="0">
                <a:latin typeface="Times New Roman" panose="02020603050405020304" pitchFamily="18" charset="0"/>
                <a:cs typeface="Times New Roman" panose="02020603050405020304" pitchFamily="18" charset="0"/>
              </a:rPr>
              <a:t>The End of Laissez-Faire</a:t>
            </a:r>
            <a:r>
              <a:rPr lang="en-AU" sz="1900" dirty="0">
                <a:latin typeface="Times New Roman" panose="02020603050405020304" pitchFamily="18" charset="0"/>
                <a:cs typeface="Times New Roman" panose="02020603050405020304" pitchFamily="18" charset="0"/>
              </a:rPr>
              <a:t>, 122.</a:t>
            </a:r>
          </a:p>
          <a:p>
            <a:pPr marL="118872" indent="0">
              <a:buNone/>
            </a:pPr>
            <a:r>
              <a:rPr lang="en-AU" dirty="0">
                <a:latin typeface="Times New Roman" panose="02020603050405020304" pitchFamily="18" charset="0"/>
                <a:cs typeface="Times New Roman" panose="02020603050405020304" pitchFamily="18" charset="0"/>
              </a:rPr>
              <a:t>The project of living a good life is reduced to a matter of wholly autonomous ‘choosing’ for oneself, however, this ‘choosing’ is always subject to the logic of the market and so this expression of ‘autonomy’ is really a mode of </a:t>
            </a:r>
            <a:r>
              <a:rPr lang="en-AU" i="1" dirty="0">
                <a:latin typeface="Times New Roman" panose="02020603050405020304" pitchFamily="18" charset="0"/>
                <a:cs typeface="Times New Roman" panose="02020603050405020304" pitchFamily="18" charset="0"/>
              </a:rPr>
              <a:t>adapting to circumstances that we never bring into question</a:t>
            </a:r>
            <a:r>
              <a:rPr lang="en-AU"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117994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“Self-authority”</a:t>
            </a:r>
          </a:p>
        </p:txBody>
      </p:sp>
      <p:sp>
        <p:nvSpPr>
          <p:cNvPr id="3" name="Content Placeholder 2"/>
          <p:cNvSpPr>
            <a:spLocks noGrp="1"/>
          </p:cNvSpPr>
          <p:nvPr>
            <p:ph idx="1"/>
          </p:nvPr>
        </p:nvSpPr>
        <p:spPr/>
        <p:txBody>
          <a:bodyPr>
            <a:noAutofit/>
          </a:bodyPr>
          <a:lstStyle/>
          <a:p>
            <a:pPr lvl="0">
              <a:buClr>
                <a:srgbClr val="F0AD00"/>
              </a:buClr>
            </a:pPr>
            <a:r>
              <a:rPr lang="en-AU" sz="2200" dirty="0">
                <a:solidFill>
                  <a:prstClr val="black"/>
                </a:solidFill>
                <a:latin typeface="Times New Roman" panose="02020603050405020304" pitchFamily="18" charset="0"/>
                <a:cs typeface="Times New Roman" panose="02020603050405020304" pitchFamily="18" charset="0"/>
              </a:rPr>
              <a:t>Recall the “Dove” manifesto: “We will encourage the celebration of the unique qualities that make each of us what we are. Self-esteem is truly the route to revolution.” </a:t>
            </a:r>
            <a:r>
              <a:rPr lang="en-AU" sz="1800" dirty="0">
                <a:solidFill>
                  <a:prstClr val="black"/>
                </a:solidFill>
                <a:latin typeface="Times New Roman" panose="02020603050405020304" pitchFamily="18" charset="0"/>
                <a:cs typeface="Times New Roman" panose="02020603050405020304" pitchFamily="18" charset="0"/>
              </a:rPr>
              <a:t>The Body Shop (1997) http://www.thebodyshop. com.au/upload/Full%2OVoice~ISSUEl~ SelfEsteem.pdf.</a:t>
            </a:r>
            <a:endParaRPr lang="en-AU" sz="1800" dirty="0">
              <a:latin typeface="Times New Roman" panose="02020603050405020304" pitchFamily="18" charset="0"/>
              <a:cs typeface="Times New Roman" panose="02020603050405020304" pitchFamily="18" charset="0"/>
            </a:endParaRPr>
          </a:p>
          <a:p>
            <a:r>
              <a:rPr lang="en-AU" sz="2200" dirty="0">
                <a:latin typeface="Times New Roman" panose="02020603050405020304" pitchFamily="18" charset="0"/>
                <a:cs typeface="Times New Roman" panose="02020603050405020304" pitchFamily="18" charset="0"/>
              </a:rPr>
              <a:t>Is this really revolutionary? Or is it an optimistically phrased direction to change one’s ‘self’ in response to a world that is shaped by market logic. The revolutionary, searching for their unique qualities sounds a lot like a perfect neoliberal consumer. </a:t>
            </a:r>
          </a:p>
        </p:txBody>
      </p:sp>
    </p:spTree>
    <p:extLst>
      <p:ext uri="{BB962C8B-B14F-4D97-AF65-F5344CB8AC3E}">
        <p14:creationId xmlns:p14="http://schemas.microsoft.com/office/powerpoint/2010/main" val="22844092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ADF3-7E2F-43B2-B1D5-CC3E8DF6100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58B28610-9298-47C3-AB1F-0A10F665B219}"/>
              </a:ext>
            </a:extLst>
          </p:cNvPr>
          <p:cNvSpPr>
            <a:spLocks noGrp="1"/>
          </p:cNvSpPr>
          <p:nvPr>
            <p:ph idx="1"/>
          </p:nvPr>
        </p:nvSpPr>
        <p:spPr/>
        <p:txBody>
          <a:bodyPr/>
          <a:lstStyle/>
          <a:p>
            <a:pPr marL="118872" indent="0">
              <a:buNone/>
            </a:pPr>
            <a:r>
              <a:rPr lang="en-AU" sz="2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Political victories have therefore come to be increasingly construed in terms of ‘representation’, in a manner which is quite compatible with the aims of neoliberalism. And the notion of identity continues to encourage intensive group-based and individual forms of consumption, an aggressive targeting of consumers by ‘identity’ market groups and the proliferation of global ‘identity brands’.</a:t>
            </a:r>
            <a:endParaRPr lang="en-AU" dirty="0"/>
          </a:p>
        </p:txBody>
      </p:sp>
    </p:spTree>
    <p:extLst>
      <p:ext uri="{BB962C8B-B14F-4D97-AF65-F5344CB8AC3E}">
        <p14:creationId xmlns:p14="http://schemas.microsoft.com/office/powerpoint/2010/main" val="8908076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118872" indent="0">
              <a:buNone/>
            </a:pPr>
            <a:r>
              <a:rPr lang="en-US" dirty="0">
                <a:latin typeface="Times New Roman" panose="02020603050405020304" pitchFamily="18" charset="0"/>
                <a:cs typeface="Times New Roman" panose="02020603050405020304" pitchFamily="18" charset="0"/>
              </a:rPr>
              <a:t>This picture of the individual as free to create their own subjective sense of self in an unending process of ‘self-definition’</a:t>
            </a:r>
            <a:r>
              <a:rPr lang="en-AU" dirty="0">
                <a:latin typeface="Times New Roman" panose="02020603050405020304" pitchFamily="18" charset="0"/>
                <a:cs typeface="Times New Roman" panose="02020603050405020304" pitchFamily="18" charset="0"/>
              </a:rPr>
              <a:t> will always be a personal, individualised and a-political pursuit. This notion of the ‘self’ has us introspectively critiquing ourselves as an end in itself. The self becomes some</a:t>
            </a:r>
            <a:r>
              <a:rPr lang="en-AU" i="1" dirty="0">
                <a:latin typeface="Times New Roman" panose="02020603050405020304" pitchFamily="18" charset="0"/>
                <a:cs typeface="Times New Roman" panose="02020603050405020304" pitchFamily="18" charset="0"/>
              </a:rPr>
              <a:t>thing </a:t>
            </a:r>
            <a:r>
              <a:rPr lang="en-AU" dirty="0">
                <a:latin typeface="Times New Roman" panose="02020603050405020304" pitchFamily="18" charset="0"/>
                <a:cs typeface="Times New Roman" panose="02020603050405020304" pitchFamily="18" charset="0"/>
              </a:rPr>
              <a:t>to be cultivated and reflectively ‘worked-on’, constantly and forever.</a:t>
            </a:r>
          </a:p>
        </p:txBody>
      </p:sp>
    </p:spTree>
    <p:extLst>
      <p:ext uri="{BB962C8B-B14F-4D97-AF65-F5344CB8AC3E}">
        <p14:creationId xmlns:p14="http://schemas.microsoft.com/office/powerpoint/2010/main" val="18289744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 Part 4: Re-thinking Identity: An open question</a:t>
            </a:r>
          </a:p>
        </p:txBody>
      </p:sp>
      <p:sp>
        <p:nvSpPr>
          <p:cNvPr id="3" name="Content Placeholder 2"/>
          <p:cNvSpPr>
            <a:spLocks noGrp="1"/>
          </p:cNvSpPr>
          <p:nvPr>
            <p:ph idx="1"/>
          </p:nvPr>
        </p:nvSpPr>
        <p:spPr/>
        <p:txBody>
          <a:bodyPr>
            <a:normAutofit fontScale="85000" lnSpcReduction="20000"/>
          </a:bodyPr>
          <a:lstStyle/>
          <a:p>
            <a:pPr marL="118872" indent="0">
              <a:buNone/>
            </a:pPr>
            <a:r>
              <a:rPr lang="en-AU" dirty="0">
                <a:latin typeface="Times New Roman" panose="02020603050405020304" pitchFamily="18" charset="0"/>
                <a:ea typeface="Calibri" panose="020F0502020204030204" pitchFamily="34" charset="0"/>
              </a:rPr>
              <a:t>There seems to be an attitude that identity politics is separate from and even antagonistic to anti-capitalist politics. However, the civil rights movements that exploded mid-century were explicitly anti-capitalist and </a:t>
            </a:r>
            <a:r>
              <a:rPr lang="en-AU" dirty="0" err="1">
                <a:latin typeface="Times New Roman" panose="02020603050405020304" pitchFamily="18" charset="0"/>
                <a:ea typeface="Calibri" panose="020F0502020204030204" pitchFamily="34" charset="0"/>
              </a:rPr>
              <a:t>identitarian</a:t>
            </a:r>
            <a:r>
              <a:rPr lang="en-AU" dirty="0">
                <a:latin typeface="Times New Roman" panose="02020603050405020304" pitchFamily="18" charset="0"/>
                <a:ea typeface="Calibri" panose="020F0502020204030204" pitchFamily="34" charset="0"/>
              </a:rPr>
              <a:t>. And we can see that these movements did offer an immanent critique of liberal capitalism; for the acknowledgement that certain groups were exploited under this social structure ran in contradiction to the ideals of freedom and equality that liberal capitalism was supposedly built on.</a:t>
            </a:r>
            <a:endParaRPr lang="en-AU" dirty="0"/>
          </a:p>
        </p:txBody>
      </p:sp>
    </p:spTree>
    <p:extLst>
      <p:ext uri="{BB962C8B-B14F-4D97-AF65-F5344CB8AC3E}">
        <p14:creationId xmlns:p14="http://schemas.microsoft.com/office/powerpoint/2010/main" val="2698410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5318F-8DE4-4BD7-B9A2-84E80C4E3AFB}"/>
              </a:ext>
            </a:extLst>
          </p:cNvPr>
          <p:cNvSpPr>
            <a:spLocks noGrp="1"/>
          </p:cNvSpPr>
          <p:nvPr>
            <p:ph type="title"/>
          </p:nvPr>
        </p:nvSpPr>
        <p:spPr/>
        <p:txBody>
          <a:bodyPr/>
          <a:lstStyle/>
          <a:p>
            <a:r>
              <a:rPr lang="en-AU" dirty="0"/>
              <a:t>Re-thinking Identity</a:t>
            </a:r>
          </a:p>
        </p:txBody>
      </p:sp>
      <p:sp>
        <p:nvSpPr>
          <p:cNvPr id="3" name="Content Placeholder 2">
            <a:extLst>
              <a:ext uri="{FF2B5EF4-FFF2-40B4-BE49-F238E27FC236}">
                <a16:creationId xmlns:a16="http://schemas.microsoft.com/office/drawing/2014/main" id="{06F5AE4C-9815-493F-85AD-D61912394A92}"/>
              </a:ext>
            </a:extLst>
          </p:cNvPr>
          <p:cNvSpPr>
            <a:spLocks noGrp="1"/>
          </p:cNvSpPr>
          <p:nvPr>
            <p:ph idx="1"/>
          </p:nvPr>
        </p:nvSpPr>
        <p:spPr/>
        <p:txBody>
          <a:bodyPr>
            <a:normAutofit fontScale="70000" lnSpcReduction="20000"/>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Identity politics, if we take it to name group-based oppression, is not a distraction from broader issues of class inequality, environmental destruction, economic </a:t>
            </a:r>
            <a:r>
              <a:rPr lang="en-AU">
                <a:latin typeface="Times New Roman" panose="02020603050405020304" pitchFamily="18" charset="0"/>
                <a:ea typeface="Calibri" panose="020F0502020204030204" pitchFamily="34" charset="0"/>
                <a:cs typeface="Times New Roman" panose="02020603050405020304" pitchFamily="18" charset="0"/>
              </a:rPr>
              <a:t>collapse, etc</a:t>
            </a:r>
            <a:r>
              <a:rPr lang="en-AU" dirty="0">
                <a:latin typeface="Times New Roman" panose="02020603050405020304" pitchFamily="18" charset="0"/>
                <a:ea typeface="Calibri" panose="020F0502020204030204" pitchFamily="34" charset="0"/>
                <a:cs typeface="Times New Roman" panose="02020603050405020304" pitchFamily="18" charset="0"/>
              </a:rPr>
              <a:t>. Rather, </a:t>
            </a:r>
            <a:r>
              <a:rPr lang="en-AU" b="1" dirty="0">
                <a:latin typeface="Times New Roman" panose="02020603050405020304" pitchFamily="18" charset="0"/>
                <a:ea typeface="Calibri" panose="020F0502020204030204" pitchFamily="34" charset="0"/>
                <a:cs typeface="Times New Roman" panose="02020603050405020304" pitchFamily="18" charset="0"/>
              </a:rPr>
              <a:t>it is an expression of the fact that our social order (neoliberal capitalism) runs in contradiction to the values and principles the we supposedly avow. </a:t>
            </a:r>
            <a:r>
              <a:rPr lang="en-AU" dirty="0">
                <a:latin typeface="Times New Roman" panose="02020603050405020304" pitchFamily="18" charset="0"/>
                <a:ea typeface="Calibri" panose="020F0502020204030204" pitchFamily="34" charset="0"/>
                <a:cs typeface="Times New Roman" panose="02020603050405020304" pitchFamily="18" charset="0"/>
              </a:rPr>
              <a:t>This critique involves us all and can only make coherent sense if we maintain the radical view that capitalism simply cannot overcome this internal contradiction. It can, however, absorb and deflect it…</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23729451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822A2-42C5-449C-8D8F-9B824F40A71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9629B985-A80C-41CD-B95C-7BB65B586301}"/>
              </a:ext>
            </a:extLst>
          </p:cNvPr>
          <p:cNvSpPr>
            <a:spLocks noGrp="1"/>
          </p:cNvSpPr>
          <p:nvPr>
            <p:ph idx="1"/>
          </p:nvPr>
        </p:nvSpPr>
        <p:spPr/>
        <p:txBody>
          <a:bodyPr>
            <a:normAutofit/>
          </a:bodyPr>
          <a:lstStyle/>
          <a:p>
            <a:pPr marL="118872" indent="0">
              <a:buNone/>
            </a:pPr>
            <a:r>
              <a:rPr lang="en-US" dirty="0">
                <a:solidFill>
                  <a:srgbClr val="444444"/>
                </a:solidFill>
                <a:latin typeface="Times New Roman" panose="02020603050405020304" pitchFamily="18" charset="0"/>
                <a:cs typeface="Times New Roman" panose="02020603050405020304" pitchFamily="18" charset="0"/>
              </a:rPr>
              <a:t>“During this past year, we've stepped up our own efforts and measures of accountability in the areas of diversity, inclusion and belonging to foster an inclusive environment and attract a more diverse workforce,” </a:t>
            </a:r>
            <a:r>
              <a:rPr lang="en-US" sz="2000" dirty="0">
                <a:solidFill>
                  <a:srgbClr val="444444"/>
                </a:solidFill>
                <a:latin typeface="Times New Roman" panose="02020603050405020304" pitchFamily="18" charset="0"/>
                <a:cs typeface="Times New Roman" panose="02020603050405020304" pitchFamily="18" charset="0"/>
              </a:rPr>
              <a:t>Nike CEO John Donahue, 5 June 2020.</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53631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4F870E21-009E-496E-A71A-8BDF01DF7BDA}"/>
              </a:ext>
            </a:extLst>
          </p:cNvPr>
          <p:cNvSpPr>
            <a:spLocks noGrp="1"/>
          </p:cNvSpPr>
          <p:nvPr>
            <p:ph type="title"/>
          </p:nvPr>
        </p:nvSpPr>
        <p:spPr>
          <a:xfrm>
            <a:off x="457200" y="36368"/>
            <a:ext cx="8229600" cy="939546"/>
          </a:xfrm>
        </p:spPr>
        <p:txBody>
          <a:bodyPr/>
          <a:lstStyle/>
          <a:p>
            <a:endParaRPr lang="en-US" dirty="0"/>
          </a:p>
        </p:txBody>
      </p:sp>
      <p:pic>
        <p:nvPicPr>
          <p:cNvPr id="1026" name="Picture 2" descr="Pepsi Pulls Ad Accused of Trivializing Black Lives Matter - The New York  Times">
            <a:extLst>
              <a:ext uri="{FF2B5EF4-FFF2-40B4-BE49-F238E27FC236}">
                <a16:creationId xmlns:a16="http://schemas.microsoft.com/office/drawing/2014/main" id="{6BCD20BF-0567-454D-A354-00D63AB1B14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220" b="13503"/>
          <a:stretch/>
        </p:blipFill>
        <p:spPr bwMode="auto">
          <a:xfrm>
            <a:off x="457200" y="1331394"/>
            <a:ext cx="8229600" cy="3469207"/>
          </a:xfrm>
          <a:prstGeom prst="rect">
            <a:avLst/>
          </a:prstGeom>
          <a:solidFill>
            <a:srgbClr val="FFFFFF"/>
          </a:solidFill>
        </p:spPr>
      </p:pic>
    </p:spTree>
    <p:extLst>
      <p:ext uri="{BB962C8B-B14F-4D97-AF65-F5344CB8AC3E}">
        <p14:creationId xmlns:p14="http://schemas.microsoft.com/office/powerpoint/2010/main" val="12454785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29EDF-5424-4C8F-ADD1-ACBC55F25FC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D85A1D69-CEBB-49EB-A221-1E9A6EED10DB}"/>
              </a:ext>
            </a:extLst>
          </p:cNvPr>
          <p:cNvSpPr>
            <a:spLocks noGrp="1"/>
          </p:cNvSpPr>
          <p:nvPr>
            <p:ph idx="1"/>
          </p:nvPr>
        </p:nvSpPr>
        <p:spPr/>
        <p:txBody>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Identity was born as a contested concept, always in flux between an anti-capitalist movement that used it to point out the contradictions in the way we live and the values we avow and the capitalist attempt to absorb, deflect and diffuse this critique.    </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25147139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73832-BC65-49DB-9EA6-4014506F9F06}"/>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01B69E1-CB4A-47B3-BDF4-05B24EF1D288}"/>
              </a:ext>
            </a:extLst>
          </p:cNvPr>
          <p:cNvSpPr>
            <a:spLocks noGrp="1"/>
          </p:cNvSpPr>
          <p:nvPr>
            <p:ph idx="1"/>
          </p:nvPr>
        </p:nvSpPr>
        <p:spPr/>
        <p:txBody>
          <a:bodyPr>
            <a:normAutofit/>
          </a:bodyPr>
          <a:lstStyle/>
          <a:p>
            <a:pPr marL="118872" indent="0">
              <a:lnSpc>
                <a:spcPct val="107000"/>
              </a:lnSpc>
              <a:spcAft>
                <a:spcPts val="800"/>
              </a:spcAft>
              <a:buNone/>
            </a:pPr>
            <a:r>
              <a:rPr lang="en-AU" dirty="0">
                <a:latin typeface="Times New Roman" panose="02020603050405020304" pitchFamily="18" charset="0"/>
                <a:ea typeface="Calibri" panose="020F0502020204030204" pitchFamily="34" charset="0"/>
                <a:cs typeface="Times New Roman" panose="02020603050405020304" pitchFamily="18" charset="0"/>
              </a:rPr>
              <a:t>The idea of identity cannot be relegated to some isolated cultural sphere, but is ‘built into our living’, and thereby may be practically deployed across multiple spaces in capitalist societies, including what we think of heuristically as ‘culture’, ‘politics’, and indeed, ‘the economy’.</a:t>
            </a:r>
            <a:endParaRPr lang="en-AU" sz="2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11620647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Re-thinking Tradition</a:t>
            </a:r>
          </a:p>
        </p:txBody>
      </p:sp>
      <p:sp>
        <p:nvSpPr>
          <p:cNvPr id="3" name="Content Placeholder 2"/>
          <p:cNvSpPr>
            <a:spLocks noGrp="1"/>
          </p:cNvSpPr>
          <p:nvPr>
            <p:ph idx="1"/>
          </p:nvPr>
        </p:nvSpPr>
        <p:spPr/>
        <p:txBody>
          <a:bodyPr>
            <a:normAutofit fontScale="92500"/>
          </a:bodyPr>
          <a:lstStyle/>
          <a:p>
            <a:pPr marL="118872" indent="0">
              <a:buNone/>
            </a:pPr>
            <a:r>
              <a:rPr lang="en-AU" dirty="0">
                <a:latin typeface="Times New Roman" panose="02020603050405020304" pitchFamily="18" charset="0"/>
                <a:cs typeface="Times New Roman" panose="02020603050405020304" pitchFamily="18" charset="0"/>
              </a:rPr>
              <a:t>The possibility of a form of critique that can engage with and draw attention to the larger framework within which our modes of thinking, and indeed, our very lives, are shaped and oriented is dependant on our recognition that </a:t>
            </a:r>
            <a:r>
              <a:rPr lang="en-AU" i="1" dirty="0">
                <a:latin typeface="Times New Roman" panose="02020603050405020304" pitchFamily="18" charset="0"/>
                <a:cs typeface="Times New Roman" panose="02020603050405020304" pitchFamily="18" charset="0"/>
              </a:rPr>
              <a:t>the way the world ‘is’ always stands in need of contestation, always stands in need of defence and justification</a:t>
            </a:r>
            <a:r>
              <a:rPr lang="en-AU"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62171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3EE-8834-44CC-A870-259300B6DB4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A3B203A1-89AD-4BD5-A4F6-349CA5318FEA}"/>
              </a:ext>
            </a:extLst>
          </p:cNvPr>
          <p:cNvSpPr>
            <a:spLocks noGrp="1"/>
          </p:cNvSpPr>
          <p:nvPr>
            <p:ph idx="1"/>
          </p:nvPr>
        </p:nvSpPr>
        <p:spPr/>
        <p:txBody>
          <a:bodyPr>
            <a:normAutofit fontScale="92500" lnSpcReduction="20000"/>
          </a:bodyPr>
          <a:lstStyle/>
          <a:p>
            <a:pPr marL="118872" indent="0">
              <a:buNone/>
            </a:pPr>
            <a:r>
              <a:rPr lang="en-AU" dirty="0">
                <a:latin typeface="Times New Roman" panose="02020603050405020304" pitchFamily="18" charset="0"/>
                <a:ea typeface="Calibri" panose="020F0502020204030204" pitchFamily="34" charset="0"/>
              </a:rPr>
              <a:t>Embedded in democracy is the recognition that </a:t>
            </a:r>
            <a:r>
              <a:rPr lang="en-AU" i="1" dirty="0">
                <a:latin typeface="Times New Roman" panose="02020603050405020304" pitchFamily="18" charset="0"/>
                <a:ea typeface="Calibri" panose="020F0502020204030204" pitchFamily="34" charset="0"/>
              </a:rPr>
              <a:t>we</a:t>
            </a:r>
            <a:r>
              <a:rPr lang="en-AU" dirty="0">
                <a:latin typeface="Times New Roman" panose="02020603050405020304" pitchFamily="18" charset="0"/>
                <a:ea typeface="Calibri" panose="020F0502020204030204" pitchFamily="34" charset="0"/>
              </a:rPr>
              <a:t> are responsible for organizing and legislating the form of our life together. There is no transcendent authority or ‘natural state’ that can justify the social order—</a:t>
            </a:r>
            <a:r>
              <a:rPr lang="en-AU" b="1" dirty="0">
                <a:latin typeface="Times New Roman" panose="02020603050405020304" pitchFamily="18" charset="0"/>
                <a:ea typeface="Calibri" panose="020F0502020204030204" pitchFamily="34" charset="0"/>
              </a:rPr>
              <a:t>only </a:t>
            </a:r>
            <a:r>
              <a:rPr lang="en-AU" b="1" i="1" dirty="0">
                <a:latin typeface="Times New Roman" panose="02020603050405020304" pitchFamily="18" charset="0"/>
                <a:ea typeface="Calibri" panose="020F0502020204030204" pitchFamily="34" charset="0"/>
              </a:rPr>
              <a:t>we</a:t>
            </a:r>
            <a:r>
              <a:rPr lang="en-AU" b="1" dirty="0">
                <a:latin typeface="Times New Roman" panose="02020603050405020304" pitchFamily="18" charset="0"/>
                <a:ea typeface="Calibri" panose="020F0502020204030204" pitchFamily="34" charset="0"/>
              </a:rPr>
              <a:t> can justify the values we promote and the principles to which we hold one another.</a:t>
            </a:r>
            <a:r>
              <a:rPr lang="en-AU" dirty="0">
                <a:latin typeface="Times New Roman" panose="02020603050405020304" pitchFamily="18" charset="0"/>
                <a:ea typeface="Calibri" panose="020F0502020204030204" pitchFamily="34" charset="0"/>
              </a:rPr>
              <a:t> By the same token, the form of our life together, the social order, must be open to continuing democratic negotiation.</a:t>
            </a:r>
            <a:endParaRPr lang="en-AU" dirty="0"/>
          </a:p>
        </p:txBody>
      </p:sp>
    </p:spTree>
    <p:extLst>
      <p:ext uri="{BB962C8B-B14F-4D97-AF65-F5344CB8AC3E}">
        <p14:creationId xmlns:p14="http://schemas.microsoft.com/office/powerpoint/2010/main" val="30221644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4115-1B50-473E-8D1D-1C019CC97FAC}"/>
              </a:ext>
            </a:extLst>
          </p:cNvPr>
          <p:cNvSpPr>
            <a:spLocks noGrp="1"/>
          </p:cNvSpPr>
          <p:nvPr>
            <p:ph type="title"/>
          </p:nvPr>
        </p:nvSpPr>
        <p:spPr/>
        <p:txBody>
          <a:bodyPr/>
          <a:lstStyle/>
          <a:p>
            <a:r>
              <a:rPr lang="en-AU" dirty="0"/>
              <a:t>Let’s leave it with MLK…</a:t>
            </a:r>
          </a:p>
        </p:txBody>
      </p:sp>
      <p:sp>
        <p:nvSpPr>
          <p:cNvPr id="3" name="Content Placeholder 2">
            <a:extLst>
              <a:ext uri="{FF2B5EF4-FFF2-40B4-BE49-F238E27FC236}">
                <a16:creationId xmlns:a16="http://schemas.microsoft.com/office/drawing/2014/main" id="{6EAAF0BB-A636-4737-84BB-BDEDBF23BF39}"/>
              </a:ext>
            </a:extLst>
          </p:cNvPr>
          <p:cNvSpPr>
            <a:spLocks noGrp="1"/>
          </p:cNvSpPr>
          <p:nvPr>
            <p:ph idx="1"/>
          </p:nvPr>
        </p:nvSpPr>
        <p:spPr/>
        <p:txBody>
          <a:bodyPr>
            <a:normAutofit fontScale="62500" lnSpcReduction="20000"/>
          </a:bodyPr>
          <a:lstStyle/>
          <a:p>
            <a:pPr marL="118872" indent="0">
              <a:buNone/>
            </a:pPr>
            <a:r>
              <a:rPr lang="en-AU" dirty="0">
                <a:latin typeface="Times New Roman" panose="02020603050405020304" pitchFamily="18" charset="0"/>
                <a:ea typeface="Calibri" panose="020F0502020204030204" pitchFamily="34" charset="0"/>
                <a:cs typeface="Times New Roman" panose="02020603050405020304" pitchFamily="18" charset="0"/>
              </a:rPr>
              <a:t>In the last years of his life, Martin Luther King can be seen to be on his way toward such an insight. Rather than limit himself to advocating reforms, he repeatedly calls for “a radical revolution of values,” which he links to a notion of “democratic socialism.” In Montgomery in 1955, King had already declared: “We must oppose all exploitation, we want no classes and castes, we want to set everybody free.” Moving into the sixties, King avows his commitment to forge “episodic social protest into the hammer of social revolution.” He urges his followers not to “think of our movement as one that seeks to integrate the Negro into the existing values of American society,” and he emphasizes with explicit reference to capitalism that “we are not interested in being integrated into </a:t>
            </a:r>
            <a:r>
              <a:rPr lang="en-AU" i="1" dirty="0">
                <a:latin typeface="Times New Roman" panose="02020603050405020304" pitchFamily="18" charset="0"/>
                <a:ea typeface="Calibri" panose="020F0502020204030204" pitchFamily="34" charset="0"/>
                <a:cs typeface="Times New Roman" panose="02020603050405020304" pitchFamily="18" charset="0"/>
              </a:rPr>
              <a:t>this</a:t>
            </a:r>
            <a:r>
              <a:rPr lang="en-AU" dirty="0">
                <a:latin typeface="Times New Roman" panose="02020603050405020304" pitchFamily="18" charset="0"/>
                <a:ea typeface="Calibri" panose="020F0502020204030204" pitchFamily="34" charset="0"/>
                <a:cs typeface="Times New Roman" panose="02020603050405020304" pitchFamily="18" charset="0"/>
              </a:rPr>
              <a:t> value structure.” </a:t>
            </a:r>
            <a:r>
              <a:rPr lang="en-US" sz="2200" dirty="0">
                <a:solidFill>
                  <a:srgbClr val="000000"/>
                </a:solidFill>
                <a:latin typeface="Times New Roman" panose="02020603050405020304" pitchFamily="18" charset="0"/>
                <a:cs typeface="Times New Roman" panose="02020603050405020304" pitchFamily="18" charset="0"/>
              </a:rPr>
              <a:t>King, quoted in </a:t>
            </a:r>
            <a:r>
              <a:rPr lang="en-US" sz="2200" dirty="0" err="1">
                <a:solidFill>
                  <a:srgbClr val="000000"/>
                </a:solidFill>
                <a:latin typeface="Times New Roman" panose="02020603050405020304" pitchFamily="18" charset="0"/>
                <a:cs typeface="Times New Roman" panose="02020603050405020304" pitchFamily="18" charset="0"/>
              </a:rPr>
              <a:t>Garrow</a:t>
            </a:r>
            <a:r>
              <a:rPr lang="en-US" sz="2200" dirty="0">
                <a:solidFill>
                  <a:srgbClr val="000000"/>
                </a:solidFill>
                <a:latin typeface="Times New Roman" panose="02020603050405020304" pitchFamily="18" charset="0"/>
                <a:cs typeface="Times New Roman" panose="02020603050405020304" pitchFamily="18" charset="0"/>
              </a:rPr>
              <a:t>, </a:t>
            </a:r>
            <a:r>
              <a:rPr lang="en-US" sz="2200" i="1" dirty="0">
                <a:solidFill>
                  <a:srgbClr val="000000"/>
                </a:solidFill>
                <a:latin typeface="Times New Roman" panose="02020603050405020304" pitchFamily="18" charset="0"/>
                <a:cs typeface="Times New Roman" panose="02020603050405020304" pitchFamily="18" charset="0"/>
              </a:rPr>
              <a:t>Bearing the Cross,</a:t>
            </a:r>
            <a:r>
              <a:rPr lang="en-US" sz="2200" dirty="0">
                <a:solidFill>
                  <a:srgbClr val="000000"/>
                </a:solidFill>
                <a:latin typeface="Times New Roman" panose="02020603050405020304" pitchFamily="18" charset="0"/>
                <a:cs typeface="Times New Roman" panose="02020603050405020304" pitchFamily="18" charset="0"/>
              </a:rPr>
              <a:t> p. 71. King, “Hammer on Civil Rights,” p. 169. King, </a:t>
            </a:r>
            <a:r>
              <a:rPr lang="en-US" sz="2200" i="1" dirty="0">
                <a:solidFill>
                  <a:srgbClr val="000000"/>
                </a:solidFill>
                <a:latin typeface="Times New Roman" panose="02020603050405020304" pitchFamily="18" charset="0"/>
                <a:cs typeface="Times New Roman" panose="02020603050405020304" pitchFamily="18" charset="0"/>
              </a:rPr>
              <a:t>Where Do We Go from Here,</a:t>
            </a:r>
            <a:r>
              <a:rPr lang="en-US" sz="2200" dirty="0">
                <a:solidFill>
                  <a:srgbClr val="000000"/>
                </a:solidFill>
                <a:latin typeface="Times New Roman" panose="02020603050405020304" pitchFamily="18" charset="0"/>
                <a:cs typeface="Times New Roman" panose="02020603050405020304" pitchFamily="18" charset="0"/>
              </a:rPr>
              <a:t> p. 142. King, quoted in Fairclough, “Was Martin Luther King a Marxist?,” p. 123.</a:t>
            </a:r>
          </a:p>
          <a:p>
            <a:pPr marL="118872" indent="0">
              <a:lnSpc>
                <a:spcPct val="107000"/>
              </a:lnSpc>
              <a:spcAft>
                <a:spcPts val="800"/>
              </a:spcAft>
              <a:buNone/>
            </a:pPr>
            <a:endParaRPr lang="en-AU" sz="2800"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Tree>
    <p:extLst>
      <p:ext uri="{BB962C8B-B14F-4D97-AF65-F5344CB8AC3E}">
        <p14:creationId xmlns:p14="http://schemas.microsoft.com/office/powerpoint/2010/main" val="2997070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75641-B4B0-41C3-8A97-B7EFA152E40C}"/>
              </a:ext>
            </a:extLst>
          </p:cNvPr>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An Open Question</a:t>
            </a:r>
          </a:p>
        </p:txBody>
      </p:sp>
      <p:sp>
        <p:nvSpPr>
          <p:cNvPr id="3" name="Content Placeholder 2">
            <a:extLst>
              <a:ext uri="{FF2B5EF4-FFF2-40B4-BE49-F238E27FC236}">
                <a16:creationId xmlns:a16="http://schemas.microsoft.com/office/drawing/2014/main" id="{79A6CF2E-491F-4D3B-BDCD-FF9A77FEF3AB}"/>
              </a:ext>
            </a:extLst>
          </p:cNvPr>
          <p:cNvSpPr>
            <a:spLocks noGrp="1"/>
          </p:cNvSpPr>
          <p:nvPr>
            <p:ph idx="1"/>
          </p:nvPr>
        </p:nvSpPr>
        <p:spPr/>
        <p:txBody>
          <a:bodyPr/>
          <a:lstStyle/>
          <a:p>
            <a:pPr marL="118872" indent="0">
              <a:buNone/>
            </a:pPr>
            <a:r>
              <a:rPr lang="en-AU" dirty="0">
                <a:latin typeface="Times New Roman" panose="02020603050405020304" pitchFamily="18" charset="0"/>
                <a:cs typeface="Times New Roman" panose="02020603050405020304" pitchFamily="18" charset="0"/>
              </a:rPr>
              <a:t>What does identity mean today and what explanatory, normative and political work does it do?</a:t>
            </a:r>
          </a:p>
          <a:p>
            <a:pPr marL="118872" indent="0">
              <a:buNone/>
            </a:pPr>
            <a:r>
              <a:rPr lang="en-AU" dirty="0">
                <a:latin typeface="Times New Roman" panose="02020603050405020304" pitchFamily="18" charset="0"/>
                <a:cs typeface="Times New Roman" panose="02020603050405020304" pitchFamily="18" charset="0"/>
              </a:rPr>
              <a:t>Let’s open it up to discussion </a:t>
            </a:r>
            <a:r>
              <a:rPr lang="en-AU" dirty="0">
                <a:latin typeface="Times New Roman" panose="02020603050405020304" pitchFamily="18" charset="0"/>
                <a:cs typeface="Times New Roman" panose="02020603050405020304" pitchFamily="18" charset="0"/>
                <a:sym typeface="Wingdings" panose="05000000000000000000" pitchFamily="2" charset="2"/>
              </a:rPr>
              <a:t> </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773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4977</Words>
  <Application>Microsoft Office PowerPoint</Application>
  <PresentationFormat>On-screen Show (16:9)</PresentationFormat>
  <Paragraphs>121</Paragraphs>
  <Slides>59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Arial</vt:lpstr>
      <vt:lpstr>Calibri</vt:lpstr>
      <vt:lpstr>Corbel</vt:lpstr>
      <vt:lpstr>Times New Roman</vt:lpstr>
      <vt:lpstr>Wingdings</vt:lpstr>
      <vt:lpstr>Wingdings 2</vt:lpstr>
      <vt:lpstr>Wingdings 3</vt:lpstr>
      <vt:lpstr>1_Module</vt:lpstr>
      <vt:lpstr>“Making Sense of Ourselves: An Historical Account of Identity” Danny Sheaf   Murdoch University</vt:lpstr>
      <vt:lpstr>Identity, Difference and Belonging</vt:lpstr>
      <vt:lpstr>“Making Sense of Ourselves: An Historical Account of Identity” </vt:lpstr>
      <vt:lpstr>“Making Sense of Ourselves: An Historical Account of Identity” </vt:lpstr>
      <vt:lpstr>“Making Sense of Ourselves: An Historical Account of Identity” </vt:lpstr>
      <vt:lpstr>What do we mean by ‘identity’ today?</vt:lpstr>
      <vt:lpstr>PowerPoint Presentation</vt:lpstr>
      <vt:lpstr>An Identity Crisis?</vt:lpstr>
      <vt:lpstr>An Identity Crisis?</vt:lpstr>
      <vt:lpstr>PowerPoint Presentation</vt:lpstr>
      <vt:lpstr>Identity Today</vt:lpstr>
      <vt:lpstr>The logic of neoliberalism</vt:lpstr>
      <vt:lpstr>The social logic of neoliberalism</vt:lpstr>
      <vt:lpstr>The social logic of neoliberalism</vt:lpstr>
      <vt:lpstr>Identity Today</vt:lpstr>
      <vt:lpstr>Identity Today</vt:lpstr>
      <vt:lpstr>Empirical Psychology: From explanatory to normative</vt:lpstr>
      <vt:lpstr>Empirical Psychology</vt:lpstr>
      <vt:lpstr>PowerPoint Presentation</vt:lpstr>
      <vt:lpstr>PowerPoint Presentation</vt:lpstr>
      <vt:lpstr>PowerPoint Presentation</vt:lpstr>
      <vt:lpstr>PowerPoint Presentation</vt:lpstr>
      <vt:lpstr>Self-Branding: “Me Inc.”</vt:lpstr>
      <vt:lpstr>“Stand out from the crowd”</vt:lpstr>
      <vt:lpstr>A world of strategic investment bankers</vt:lpstr>
      <vt:lpstr>So, how did we get here?</vt:lpstr>
      <vt:lpstr>Part 2: Social Identity</vt:lpstr>
      <vt:lpstr>Social Identity</vt:lpstr>
      <vt:lpstr>Social Identity</vt:lpstr>
      <vt:lpstr>Social Identity</vt:lpstr>
      <vt:lpstr>Social Identity</vt:lpstr>
      <vt:lpstr>‘Social Identity’ and ‘personal identity’</vt:lpstr>
      <vt:lpstr>Part 3:“Personal Identity”</vt:lpstr>
      <vt:lpstr>Personal Identity</vt:lpstr>
      <vt:lpstr>Personal Identity</vt:lpstr>
      <vt:lpstr>Personal Identity</vt:lpstr>
      <vt:lpstr>Personal Identity</vt:lpstr>
      <vt:lpstr>Personal Identity</vt:lpstr>
      <vt:lpstr>Personal Identity</vt:lpstr>
      <vt:lpstr>“Self-Authority”: The Dove Manifesto</vt:lpstr>
      <vt:lpstr>Personal Identity</vt:lpstr>
      <vt:lpstr>Personal Identity and the Inward Turn</vt:lpstr>
      <vt:lpstr>The Inward Turn</vt:lpstr>
      <vt:lpstr>PowerPoint Presentation</vt:lpstr>
      <vt:lpstr>PowerPoint Presentation</vt:lpstr>
      <vt:lpstr>PowerPoint Presentation</vt:lpstr>
      <vt:lpstr>“Self-authority”</vt:lpstr>
      <vt:lpstr>PowerPoint Presentation</vt:lpstr>
      <vt:lpstr>PowerPoint Presentation</vt:lpstr>
      <vt:lpstr> Part 4: Re-thinking Identity: An open question</vt:lpstr>
      <vt:lpstr>Re-thinking Identity</vt:lpstr>
      <vt:lpstr>PowerPoint Presentation</vt:lpstr>
      <vt:lpstr>PowerPoint Presentation</vt:lpstr>
      <vt:lpstr>PowerPoint Presentation</vt:lpstr>
      <vt:lpstr>PowerPoint Presentation</vt:lpstr>
      <vt:lpstr>Re-thinking Tradition</vt:lpstr>
      <vt:lpstr>PowerPoint Presentation</vt:lpstr>
      <vt:lpstr>Let’s leave it with MLK…</vt:lpstr>
      <vt:lpstr>An Open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Sense of Ourselves: An Historical Account of Identity” Danny Sheaf   Murdoch University</dc:title>
  <dc:creator>Danny Sheaf</dc:creator>
  <cp:lastModifiedBy>Danny Sheaf</cp:lastModifiedBy>
  <cp:revision>1</cp:revision>
  <dcterms:created xsi:type="dcterms:W3CDTF">2020-09-21T04:34:59Z</dcterms:created>
  <dcterms:modified xsi:type="dcterms:W3CDTF">2020-09-21T08:36:59Z</dcterms:modified>
</cp:coreProperties>
</file>