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83" r:id="rId5"/>
    <p:sldId id="262" r:id="rId6"/>
    <p:sldId id="284" r:id="rId7"/>
    <p:sldId id="273" r:id="rId8"/>
    <p:sldId id="264" r:id="rId9"/>
    <p:sldId id="263" r:id="rId10"/>
    <p:sldId id="286" r:id="rId11"/>
    <p:sldId id="265" r:id="rId12"/>
    <p:sldId id="275" r:id="rId13"/>
    <p:sldId id="287" r:id="rId14"/>
    <p:sldId id="276" r:id="rId15"/>
    <p:sldId id="288" r:id="rId16"/>
    <p:sldId id="266" r:id="rId17"/>
    <p:sldId id="289" r:id="rId18"/>
    <p:sldId id="290" r:id="rId19"/>
    <p:sldId id="291" r:id="rId20"/>
    <p:sldId id="274" r:id="rId21"/>
    <p:sldId id="292" r:id="rId22"/>
    <p:sldId id="277" r:id="rId23"/>
    <p:sldId id="293" r:id="rId24"/>
    <p:sldId id="294" r:id="rId25"/>
    <p:sldId id="295" r:id="rId26"/>
    <p:sldId id="296" r:id="rId27"/>
    <p:sldId id="282" r:id="rId28"/>
    <p:sldId id="279" r:id="rId29"/>
    <p:sldId id="297" r:id="rId30"/>
    <p:sldId id="298" r:id="rId31"/>
    <p:sldId id="281" r:id="rId32"/>
    <p:sldId id="280" r:id="rId33"/>
    <p:sldId id="299" r:id="rId34"/>
    <p:sldId id="261" r:id="rId35"/>
    <p:sldId id="259" r:id="rId36"/>
    <p:sldId id="260" r:id="rId37"/>
    <p:sldId id="300"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6" autoAdjust="0"/>
    <p:restoredTop sz="94660"/>
  </p:normalViewPr>
  <p:slideViewPr>
    <p:cSldViewPr snapToGrid="0">
      <p:cViewPr>
        <p:scale>
          <a:sx n="109" d="100"/>
          <a:sy n="109" d="100"/>
        </p:scale>
        <p:origin x="55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693F3-DDEB-464A-8FD5-1CFA473A222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81B25E98-37B2-4A5A-AFE7-845549FC30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5527B034-B321-4489-8109-3A3AD2D122A2}"/>
              </a:ext>
            </a:extLst>
          </p:cNvPr>
          <p:cNvSpPr>
            <a:spLocks noGrp="1"/>
          </p:cNvSpPr>
          <p:nvPr>
            <p:ph type="dt" sz="half" idx="10"/>
          </p:nvPr>
        </p:nvSpPr>
        <p:spPr/>
        <p:txBody>
          <a:bodyPr/>
          <a:lstStyle/>
          <a:p>
            <a:fld id="{1CCB66EE-8409-4327-9391-DB8D4AE58F08}" type="datetimeFigureOut">
              <a:rPr lang="en-AU" smtClean="0"/>
              <a:t>2/09/2019</a:t>
            </a:fld>
            <a:endParaRPr lang="en-AU"/>
          </a:p>
        </p:txBody>
      </p:sp>
      <p:sp>
        <p:nvSpPr>
          <p:cNvPr id="5" name="Footer Placeholder 4">
            <a:extLst>
              <a:ext uri="{FF2B5EF4-FFF2-40B4-BE49-F238E27FC236}">
                <a16:creationId xmlns:a16="http://schemas.microsoft.com/office/drawing/2014/main" id="{24168277-642C-4DFF-B388-7C02EDF7EF3B}"/>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D3100AD-405F-4FE7-923B-2D39AD8B0758}"/>
              </a:ext>
            </a:extLst>
          </p:cNvPr>
          <p:cNvSpPr>
            <a:spLocks noGrp="1"/>
          </p:cNvSpPr>
          <p:nvPr>
            <p:ph type="sldNum" sz="quarter" idx="12"/>
          </p:nvPr>
        </p:nvSpPr>
        <p:spPr/>
        <p:txBody>
          <a:bodyPr/>
          <a:lstStyle/>
          <a:p>
            <a:fld id="{0C54C581-E6FF-46DC-A5D4-D0E60BD6986E}" type="slidenum">
              <a:rPr lang="en-AU" smtClean="0"/>
              <a:t>‹#›</a:t>
            </a:fld>
            <a:endParaRPr lang="en-AU"/>
          </a:p>
        </p:txBody>
      </p:sp>
    </p:spTree>
    <p:extLst>
      <p:ext uri="{BB962C8B-B14F-4D97-AF65-F5344CB8AC3E}">
        <p14:creationId xmlns:p14="http://schemas.microsoft.com/office/powerpoint/2010/main" val="1563237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FB0A1-E97D-4EF0-99EB-119560312B16}"/>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19605BE7-71EC-40A0-A305-29AAD21F62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3FAE9AB-0966-4AA3-8FEA-10E15A4A744A}"/>
              </a:ext>
            </a:extLst>
          </p:cNvPr>
          <p:cNvSpPr>
            <a:spLocks noGrp="1"/>
          </p:cNvSpPr>
          <p:nvPr>
            <p:ph type="dt" sz="half" idx="10"/>
          </p:nvPr>
        </p:nvSpPr>
        <p:spPr/>
        <p:txBody>
          <a:bodyPr/>
          <a:lstStyle/>
          <a:p>
            <a:fld id="{1CCB66EE-8409-4327-9391-DB8D4AE58F08}" type="datetimeFigureOut">
              <a:rPr lang="en-AU" smtClean="0"/>
              <a:t>2/09/2019</a:t>
            </a:fld>
            <a:endParaRPr lang="en-AU"/>
          </a:p>
        </p:txBody>
      </p:sp>
      <p:sp>
        <p:nvSpPr>
          <p:cNvPr id="5" name="Footer Placeholder 4">
            <a:extLst>
              <a:ext uri="{FF2B5EF4-FFF2-40B4-BE49-F238E27FC236}">
                <a16:creationId xmlns:a16="http://schemas.microsoft.com/office/drawing/2014/main" id="{73237AC9-DB4A-4513-83F1-751F31956A0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A9B27F7-3E62-4D0D-91E5-240D2CA700B7}"/>
              </a:ext>
            </a:extLst>
          </p:cNvPr>
          <p:cNvSpPr>
            <a:spLocks noGrp="1"/>
          </p:cNvSpPr>
          <p:nvPr>
            <p:ph type="sldNum" sz="quarter" idx="12"/>
          </p:nvPr>
        </p:nvSpPr>
        <p:spPr/>
        <p:txBody>
          <a:bodyPr/>
          <a:lstStyle/>
          <a:p>
            <a:fld id="{0C54C581-E6FF-46DC-A5D4-D0E60BD6986E}" type="slidenum">
              <a:rPr lang="en-AU" smtClean="0"/>
              <a:t>‹#›</a:t>
            </a:fld>
            <a:endParaRPr lang="en-AU"/>
          </a:p>
        </p:txBody>
      </p:sp>
    </p:spTree>
    <p:extLst>
      <p:ext uri="{BB962C8B-B14F-4D97-AF65-F5344CB8AC3E}">
        <p14:creationId xmlns:p14="http://schemas.microsoft.com/office/powerpoint/2010/main" val="3871705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E6DD9-4D05-4A79-AEE8-A472489E259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4809780F-E840-475E-9D48-00CBB68E8A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2ADAD83-B0D6-4BA1-928B-9704CD137818}"/>
              </a:ext>
            </a:extLst>
          </p:cNvPr>
          <p:cNvSpPr>
            <a:spLocks noGrp="1"/>
          </p:cNvSpPr>
          <p:nvPr>
            <p:ph type="dt" sz="half" idx="10"/>
          </p:nvPr>
        </p:nvSpPr>
        <p:spPr/>
        <p:txBody>
          <a:bodyPr/>
          <a:lstStyle/>
          <a:p>
            <a:fld id="{1CCB66EE-8409-4327-9391-DB8D4AE58F08}" type="datetimeFigureOut">
              <a:rPr lang="en-AU" smtClean="0"/>
              <a:t>2/09/2019</a:t>
            </a:fld>
            <a:endParaRPr lang="en-AU"/>
          </a:p>
        </p:txBody>
      </p:sp>
      <p:sp>
        <p:nvSpPr>
          <p:cNvPr id="5" name="Footer Placeholder 4">
            <a:extLst>
              <a:ext uri="{FF2B5EF4-FFF2-40B4-BE49-F238E27FC236}">
                <a16:creationId xmlns:a16="http://schemas.microsoft.com/office/drawing/2014/main" id="{7F1DD6FA-9380-4C22-AC53-BB482D6C6B2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8FC7AEB-3E7B-49E9-8230-16530A09914E}"/>
              </a:ext>
            </a:extLst>
          </p:cNvPr>
          <p:cNvSpPr>
            <a:spLocks noGrp="1"/>
          </p:cNvSpPr>
          <p:nvPr>
            <p:ph type="sldNum" sz="quarter" idx="12"/>
          </p:nvPr>
        </p:nvSpPr>
        <p:spPr/>
        <p:txBody>
          <a:bodyPr/>
          <a:lstStyle/>
          <a:p>
            <a:fld id="{0C54C581-E6FF-46DC-A5D4-D0E60BD6986E}" type="slidenum">
              <a:rPr lang="en-AU" smtClean="0"/>
              <a:t>‹#›</a:t>
            </a:fld>
            <a:endParaRPr lang="en-AU"/>
          </a:p>
        </p:txBody>
      </p:sp>
    </p:spTree>
    <p:extLst>
      <p:ext uri="{BB962C8B-B14F-4D97-AF65-F5344CB8AC3E}">
        <p14:creationId xmlns:p14="http://schemas.microsoft.com/office/powerpoint/2010/main" val="3592352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BAD59-3498-4C6E-9CCC-BD95BD32B374}"/>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C3221281-EC5C-46F7-A46E-D36148FA8E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72557694-23E4-4EA5-9C2A-60282A66C7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76B23DCD-EDB3-4DEA-BB63-EC4126678924}"/>
              </a:ext>
            </a:extLst>
          </p:cNvPr>
          <p:cNvSpPr>
            <a:spLocks noGrp="1"/>
          </p:cNvSpPr>
          <p:nvPr>
            <p:ph type="dt" sz="half" idx="10"/>
          </p:nvPr>
        </p:nvSpPr>
        <p:spPr/>
        <p:txBody>
          <a:bodyPr/>
          <a:lstStyle/>
          <a:p>
            <a:fld id="{1CCB66EE-8409-4327-9391-DB8D4AE58F08}" type="datetimeFigureOut">
              <a:rPr lang="en-AU" smtClean="0"/>
              <a:t>2/09/2019</a:t>
            </a:fld>
            <a:endParaRPr lang="en-AU"/>
          </a:p>
        </p:txBody>
      </p:sp>
      <p:sp>
        <p:nvSpPr>
          <p:cNvPr id="6" name="Footer Placeholder 5">
            <a:extLst>
              <a:ext uri="{FF2B5EF4-FFF2-40B4-BE49-F238E27FC236}">
                <a16:creationId xmlns:a16="http://schemas.microsoft.com/office/drawing/2014/main" id="{3DA65AFB-EE01-4B4D-8FED-8A2DF43270CC}"/>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F5536210-C4AD-42D6-ACAE-185066925086}"/>
              </a:ext>
            </a:extLst>
          </p:cNvPr>
          <p:cNvSpPr>
            <a:spLocks noGrp="1"/>
          </p:cNvSpPr>
          <p:nvPr>
            <p:ph type="sldNum" sz="quarter" idx="12"/>
          </p:nvPr>
        </p:nvSpPr>
        <p:spPr/>
        <p:txBody>
          <a:bodyPr/>
          <a:lstStyle/>
          <a:p>
            <a:fld id="{0C54C581-E6FF-46DC-A5D4-D0E60BD6986E}" type="slidenum">
              <a:rPr lang="en-AU" smtClean="0"/>
              <a:t>‹#›</a:t>
            </a:fld>
            <a:endParaRPr lang="en-AU"/>
          </a:p>
        </p:txBody>
      </p:sp>
    </p:spTree>
    <p:extLst>
      <p:ext uri="{BB962C8B-B14F-4D97-AF65-F5344CB8AC3E}">
        <p14:creationId xmlns:p14="http://schemas.microsoft.com/office/powerpoint/2010/main" val="4003859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CF187-4550-4D3E-807E-1E678944B35F}"/>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5140EDEB-7CB3-433E-AF44-767721D7E3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BE8A1FB-E155-4EB6-A13A-FBAF3EBADB0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D0F33D26-117F-47A8-B365-4F778690DC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E05761-C047-41E1-A5EE-9B138628C7C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E36B4961-CF87-4F7E-82D4-8BC75B6C30A9}"/>
              </a:ext>
            </a:extLst>
          </p:cNvPr>
          <p:cNvSpPr>
            <a:spLocks noGrp="1"/>
          </p:cNvSpPr>
          <p:nvPr>
            <p:ph type="dt" sz="half" idx="10"/>
          </p:nvPr>
        </p:nvSpPr>
        <p:spPr/>
        <p:txBody>
          <a:bodyPr/>
          <a:lstStyle/>
          <a:p>
            <a:fld id="{1CCB66EE-8409-4327-9391-DB8D4AE58F08}" type="datetimeFigureOut">
              <a:rPr lang="en-AU" smtClean="0"/>
              <a:t>2/09/2019</a:t>
            </a:fld>
            <a:endParaRPr lang="en-AU"/>
          </a:p>
        </p:txBody>
      </p:sp>
      <p:sp>
        <p:nvSpPr>
          <p:cNvPr id="8" name="Footer Placeholder 7">
            <a:extLst>
              <a:ext uri="{FF2B5EF4-FFF2-40B4-BE49-F238E27FC236}">
                <a16:creationId xmlns:a16="http://schemas.microsoft.com/office/drawing/2014/main" id="{A7A449D9-54DD-4709-9BF1-089F0EF8974F}"/>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B4B013B0-84B1-461B-A973-39428E6E751E}"/>
              </a:ext>
            </a:extLst>
          </p:cNvPr>
          <p:cNvSpPr>
            <a:spLocks noGrp="1"/>
          </p:cNvSpPr>
          <p:nvPr>
            <p:ph type="sldNum" sz="quarter" idx="12"/>
          </p:nvPr>
        </p:nvSpPr>
        <p:spPr/>
        <p:txBody>
          <a:bodyPr/>
          <a:lstStyle/>
          <a:p>
            <a:fld id="{0C54C581-E6FF-46DC-A5D4-D0E60BD6986E}" type="slidenum">
              <a:rPr lang="en-AU" smtClean="0"/>
              <a:t>‹#›</a:t>
            </a:fld>
            <a:endParaRPr lang="en-AU"/>
          </a:p>
        </p:txBody>
      </p:sp>
    </p:spTree>
    <p:extLst>
      <p:ext uri="{BB962C8B-B14F-4D97-AF65-F5344CB8AC3E}">
        <p14:creationId xmlns:p14="http://schemas.microsoft.com/office/powerpoint/2010/main" val="2020940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D0010-8D1C-457D-A027-3B24DDFE8836}"/>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B2180E9D-BD81-418B-BD77-6A0135BF4DAC}"/>
              </a:ext>
            </a:extLst>
          </p:cNvPr>
          <p:cNvSpPr>
            <a:spLocks noGrp="1"/>
          </p:cNvSpPr>
          <p:nvPr>
            <p:ph type="dt" sz="half" idx="10"/>
          </p:nvPr>
        </p:nvSpPr>
        <p:spPr/>
        <p:txBody>
          <a:bodyPr/>
          <a:lstStyle/>
          <a:p>
            <a:fld id="{1CCB66EE-8409-4327-9391-DB8D4AE58F08}" type="datetimeFigureOut">
              <a:rPr lang="en-AU" smtClean="0"/>
              <a:t>2/09/2019</a:t>
            </a:fld>
            <a:endParaRPr lang="en-AU"/>
          </a:p>
        </p:txBody>
      </p:sp>
      <p:sp>
        <p:nvSpPr>
          <p:cNvPr id="4" name="Footer Placeholder 3">
            <a:extLst>
              <a:ext uri="{FF2B5EF4-FFF2-40B4-BE49-F238E27FC236}">
                <a16:creationId xmlns:a16="http://schemas.microsoft.com/office/drawing/2014/main" id="{30181977-80A0-412E-89C5-8648F84DB614}"/>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F2370D22-9EFD-4040-AB4C-300D1AE081C3}"/>
              </a:ext>
            </a:extLst>
          </p:cNvPr>
          <p:cNvSpPr>
            <a:spLocks noGrp="1"/>
          </p:cNvSpPr>
          <p:nvPr>
            <p:ph type="sldNum" sz="quarter" idx="12"/>
          </p:nvPr>
        </p:nvSpPr>
        <p:spPr/>
        <p:txBody>
          <a:bodyPr/>
          <a:lstStyle/>
          <a:p>
            <a:fld id="{0C54C581-E6FF-46DC-A5D4-D0E60BD6986E}" type="slidenum">
              <a:rPr lang="en-AU" smtClean="0"/>
              <a:t>‹#›</a:t>
            </a:fld>
            <a:endParaRPr lang="en-AU"/>
          </a:p>
        </p:txBody>
      </p:sp>
    </p:spTree>
    <p:extLst>
      <p:ext uri="{BB962C8B-B14F-4D97-AF65-F5344CB8AC3E}">
        <p14:creationId xmlns:p14="http://schemas.microsoft.com/office/powerpoint/2010/main" val="3056063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E422BE-D044-4D3F-8262-B16FEB8FA6CF}"/>
              </a:ext>
            </a:extLst>
          </p:cNvPr>
          <p:cNvSpPr>
            <a:spLocks noGrp="1"/>
          </p:cNvSpPr>
          <p:nvPr>
            <p:ph type="dt" sz="half" idx="10"/>
          </p:nvPr>
        </p:nvSpPr>
        <p:spPr/>
        <p:txBody>
          <a:bodyPr/>
          <a:lstStyle/>
          <a:p>
            <a:fld id="{1CCB66EE-8409-4327-9391-DB8D4AE58F08}" type="datetimeFigureOut">
              <a:rPr lang="en-AU" smtClean="0"/>
              <a:t>2/09/2019</a:t>
            </a:fld>
            <a:endParaRPr lang="en-AU"/>
          </a:p>
        </p:txBody>
      </p:sp>
      <p:sp>
        <p:nvSpPr>
          <p:cNvPr id="3" name="Footer Placeholder 2">
            <a:extLst>
              <a:ext uri="{FF2B5EF4-FFF2-40B4-BE49-F238E27FC236}">
                <a16:creationId xmlns:a16="http://schemas.microsoft.com/office/drawing/2014/main" id="{1D2F64F3-1D28-4727-9059-420E39C380EC}"/>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26AD5905-FB4D-48C6-ADDC-08F91AFDCD56}"/>
              </a:ext>
            </a:extLst>
          </p:cNvPr>
          <p:cNvSpPr>
            <a:spLocks noGrp="1"/>
          </p:cNvSpPr>
          <p:nvPr>
            <p:ph type="sldNum" sz="quarter" idx="12"/>
          </p:nvPr>
        </p:nvSpPr>
        <p:spPr/>
        <p:txBody>
          <a:bodyPr/>
          <a:lstStyle/>
          <a:p>
            <a:fld id="{0C54C581-E6FF-46DC-A5D4-D0E60BD6986E}" type="slidenum">
              <a:rPr lang="en-AU" smtClean="0"/>
              <a:t>‹#›</a:t>
            </a:fld>
            <a:endParaRPr lang="en-AU"/>
          </a:p>
        </p:txBody>
      </p:sp>
    </p:spTree>
    <p:extLst>
      <p:ext uri="{BB962C8B-B14F-4D97-AF65-F5344CB8AC3E}">
        <p14:creationId xmlns:p14="http://schemas.microsoft.com/office/powerpoint/2010/main" val="2359518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8A4F1-1E34-4E9B-B850-F02AEFA8FA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48754DC3-4A94-4168-91E8-FAA406E5FB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B7E04031-F285-43B4-B54C-747F8AE580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3EA308-3367-4948-A617-14A8A1272DBF}"/>
              </a:ext>
            </a:extLst>
          </p:cNvPr>
          <p:cNvSpPr>
            <a:spLocks noGrp="1"/>
          </p:cNvSpPr>
          <p:nvPr>
            <p:ph type="dt" sz="half" idx="10"/>
          </p:nvPr>
        </p:nvSpPr>
        <p:spPr/>
        <p:txBody>
          <a:bodyPr/>
          <a:lstStyle/>
          <a:p>
            <a:fld id="{1CCB66EE-8409-4327-9391-DB8D4AE58F08}" type="datetimeFigureOut">
              <a:rPr lang="en-AU" smtClean="0"/>
              <a:t>2/09/2019</a:t>
            </a:fld>
            <a:endParaRPr lang="en-AU"/>
          </a:p>
        </p:txBody>
      </p:sp>
      <p:sp>
        <p:nvSpPr>
          <p:cNvPr id="6" name="Footer Placeholder 5">
            <a:extLst>
              <a:ext uri="{FF2B5EF4-FFF2-40B4-BE49-F238E27FC236}">
                <a16:creationId xmlns:a16="http://schemas.microsoft.com/office/drawing/2014/main" id="{06C21A7F-94B0-4694-B119-441B9D59F422}"/>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465F8525-E304-4DBA-A1CF-D911BB2F69A9}"/>
              </a:ext>
            </a:extLst>
          </p:cNvPr>
          <p:cNvSpPr>
            <a:spLocks noGrp="1"/>
          </p:cNvSpPr>
          <p:nvPr>
            <p:ph type="sldNum" sz="quarter" idx="12"/>
          </p:nvPr>
        </p:nvSpPr>
        <p:spPr/>
        <p:txBody>
          <a:bodyPr/>
          <a:lstStyle/>
          <a:p>
            <a:fld id="{0C54C581-E6FF-46DC-A5D4-D0E60BD6986E}" type="slidenum">
              <a:rPr lang="en-AU" smtClean="0"/>
              <a:t>‹#›</a:t>
            </a:fld>
            <a:endParaRPr lang="en-AU"/>
          </a:p>
        </p:txBody>
      </p:sp>
    </p:spTree>
    <p:extLst>
      <p:ext uri="{BB962C8B-B14F-4D97-AF65-F5344CB8AC3E}">
        <p14:creationId xmlns:p14="http://schemas.microsoft.com/office/powerpoint/2010/main" val="2599230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10832-0B16-4BE1-9324-2B1BC6B9E7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85B5944B-3316-49A7-AEAD-2FC382B0A1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CAECE209-6BCD-4D85-AD3C-75131BD56D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0D018A-CA89-4510-B027-EA3252978C89}"/>
              </a:ext>
            </a:extLst>
          </p:cNvPr>
          <p:cNvSpPr>
            <a:spLocks noGrp="1"/>
          </p:cNvSpPr>
          <p:nvPr>
            <p:ph type="dt" sz="half" idx="10"/>
          </p:nvPr>
        </p:nvSpPr>
        <p:spPr/>
        <p:txBody>
          <a:bodyPr/>
          <a:lstStyle/>
          <a:p>
            <a:fld id="{1CCB66EE-8409-4327-9391-DB8D4AE58F08}" type="datetimeFigureOut">
              <a:rPr lang="en-AU" smtClean="0"/>
              <a:t>2/09/2019</a:t>
            </a:fld>
            <a:endParaRPr lang="en-AU"/>
          </a:p>
        </p:txBody>
      </p:sp>
      <p:sp>
        <p:nvSpPr>
          <p:cNvPr id="6" name="Footer Placeholder 5">
            <a:extLst>
              <a:ext uri="{FF2B5EF4-FFF2-40B4-BE49-F238E27FC236}">
                <a16:creationId xmlns:a16="http://schemas.microsoft.com/office/drawing/2014/main" id="{4EF79DBC-18BF-43A7-80A5-67612BC6C759}"/>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CCF241E4-CBF2-4607-88A1-105DECD36C53}"/>
              </a:ext>
            </a:extLst>
          </p:cNvPr>
          <p:cNvSpPr>
            <a:spLocks noGrp="1"/>
          </p:cNvSpPr>
          <p:nvPr>
            <p:ph type="sldNum" sz="quarter" idx="12"/>
          </p:nvPr>
        </p:nvSpPr>
        <p:spPr/>
        <p:txBody>
          <a:bodyPr/>
          <a:lstStyle/>
          <a:p>
            <a:fld id="{0C54C581-E6FF-46DC-A5D4-D0E60BD6986E}" type="slidenum">
              <a:rPr lang="en-AU" smtClean="0"/>
              <a:t>‹#›</a:t>
            </a:fld>
            <a:endParaRPr lang="en-AU"/>
          </a:p>
        </p:txBody>
      </p:sp>
    </p:spTree>
    <p:extLst>
      <p:ext uri="{BB962C8B-B14F-4D97-AF65-F5344CB8AC3E}">
        <p14:creationId xmlns:p14="http://schemas.microsoft.com/office/powerpoint/2010/main" val="13271519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1012B-50F7-4980-90B3-1C0A1738003C}"/>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D2DEF139-D97B-462F-9ED1-9888E94C5A9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B22958B-06A7-4C19-AD17-DEFF5DECDE65}"/>
              </a:ext>
            </a:extLst>
          </p:cNvPr>
          <p:cNvSpPr>
            <a:spLocks noGrp="1"/>
          </p:cNvSpPr>
          <p:nvPr>
            <p:ph type="dt" sz="half" idx="10"/>
          </p:nvPr>
        </p:nvSpPr>
        <p:spPr/>
        <p:txBody>
          <a:bodyPr/>
          <a:lstStyle/>
          <a:p>
            <a:fld id="{1CCB66EE-8409-4327-9391-DB8D4AE58F08}" type="datetimeFigureOut">
              <a:rPr lang="en-AU" smtClean="0"/>
              <a:t>2/09/2019</a:t>
            </a:fld>
            <a:endParaRPr lang="en-AU"/>
          </a:p>
        </p:txBody>
      </p:sp>
      <p:sp>
        <p:nvSpPr>
          <p:cNvPr id="5" name="Footer Placeholder 4">
            <a:extLst>
              <a:ext uri="{FF2B5EF4-FFF2-40B4-BE49-F238E27FC236}">
                <a16:creationId xmlns:a16="http://schemas.microsoft.com/office/drawing/2014/main" id="{22FF8363-521E-496D-9011-54E6A9A00D6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F65FD91-5BAA-48FE-91E2-E882E5C7F3E6}"/>
              </a:ext>
            </a:extLst>
          </p:cNvPr>
          <p:cNvSpPr>
            <a:spLocks noGrp="1"/>
          </p:cNvSpPr>
          <p:nvPr>
            <p:ph type="sldNum" sz="quarter" idx="12"/>
          </p:nvPr>
        </p:nvSpPr>
        <p:spPr/>
        <p:txBody>
          <a:bodyPr/>
          <a:lstStyle/>
          <a:p>
            <a:fld id="{0C54C581-E6FF-46DC-A5D4-D0E60BD6986E}" type="slidenum">
              <a:rPr lang="en-AU" smtClean="0"/>
              <a:t>‹#›</a:t>
            </a:fld>
            <a:endParaRPr lang="en-AU"/>
          </a:p>
        </p:txBody>
      </p:sp>
    </p:spTree>
    <p:extLst>
      <p:ext uri="{BB962C8B-B14F-4D97-AF65-F5344CB8AC3E}">
        <p14:creationId xmlns:p14="http://schemas.microsoft.com/office/powerpoint/2010/main" val="1294168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A4C376-A7ED-45CE-B673-E3ADE6C0185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0B504DE8-EF83-49B2-AA35-88F513682DC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2F11E0F8-77C4-4A50-8026-35B4CF95CD08}"/>
              </a:ext>
            </a:extLst>
          </p:cNvPr>
          <p:cNvSpPr>
            <a:spLocks noGrp="1"/>
          </p:cNvSpPr>
          <p:nvPr>
            <p:ph type="dt" sz="half" idx="10"/>
          </p:nvPr>
        </p:nvSpPr>
        <p:spPr/>
        <p:txBody>
          <a:bodyPr/>
          <a:lstStyle/>
          <a:p>
            <a:fld id="{1CCB66EE-8409-4327-9391-DB8D4AE58F08}" type="datetimeFigureOut">
              <a:rPr lang="en-AU" smtClean="0"/>
              <a:t>2/09/2019</a:t>
            </a:fld>
            <a:endParaRPr lang="en-AU"/>
          </a:p>
        </p:txBody>
      </p:sp>
      <p:sp>
        <p:nvSpPr>
          <p:cNvPr id="5" name="Footer Placeholder 4">
            <a:extLst>
              <a:ext uri="{FF2B5EF4-FFF2-40B4-BE49-F238E27FC236}">
                <a16:creationId xmlns:a16="http://schemas.microsoft.com/office/drawing/2014/main" id="{2356CD4D-CD88-425C-87D9-DD6B2436DB0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43E80B2-D447-47BC-843C-B52EE1944FD3}"/>
              </a:ext>
            </a:extLst>
          </p:cNvPr>
          <p:cNvSpPr>
            <a:spLocks noGrp="1"/>
          </p:cNvSpPr>
          <p:nvPr>
            <p:ph type="sldNum" sz="quarter" idx="12"/>
          </p:nvPr>
        </p:nvSpPr>
        <p:spPr/>
        <p:txBody>
          <a:bodyPr/>
          <a:lstStyle/>
          <a:p>
            <a:fld id="{0C54C581-E6FF-46DC-A5D4-D0E60BD6986E}" type="slidenum">
              <a:rPr lang="en-AU" smtClean="0"/>
              <a:t>‹#›</a:t>
            </a:fld>
            <a:endParaRPr lang="en-AU"/>
          </a:p>
        </p:txBody>
      </p:sp>
    </p:spTree>
    <p:extLst>
      <p:ext uri="{BB962C8B-B14F-4D97-AF65-F5344CB8AC3E}">
        <p14:creationId xmlns:p14="http://schemas.microsoft.com/office/powerpoint/2010/main" val="1626384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A6AA61-1F44-4CBC-99C7-050719A11C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63D5C310-2418-4C27-9DB4-84AF6270A7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0AB5E653-865B-47F5-87C4-C936B84727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CB66EE-8409-4327-9391-DB8D4AE58F08}" type="datetimeFigureOut">
              <a:rPr lang="en-AU" smtClean="0"/>
              <a:t>2/09/2019</a:t>
            </a:fld>
            <a:endParaRPr lang="en-AU"/>
          </a:p>
        </p:txBody>
      </p:sp>
      <p:sp>
        <p:nvSpPr>
          <p:cNvPr id="5" name="Footer Placeholder 4">
            <a:extLst>
              <a:ext uri="{FF2B5EF4-FFF2-40B4-BE49-F238E27FC236}">
                <a16:creationId xmlns:a16="http://schemas.microsoft.com/office/drawing/2014/main" id="{A1EA95D0-106F-4714-BAD1-5C09437FD0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CD9F12C8-72E5-4527-9FBE-078FF23DD2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54C581-E6FF-46DC-A5D4-D0E60BD6986E}" type="slidenum">
              <a:rPr lang="en-AU" smtClean="0"/>
              <a:t>‹#›</a:t>
            </a:fld>
            <a:endParaRPr lang="en-AU"/>
          </a:p>
        </p:txBody>
      </p:sp>
    </p:spTree>
    <p:extLst>
      <p:ext uri="{BB962C8B-B14F-4D97-AF65-F5344CB8AC3E}">
        <p14:creationId xmlns:p14="http://schemas.microsoft.com/office/powerpoint/2010/main" val="3515712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2.xml"/><Relationship Id="rId1" Type="http://schemas.openxmlformats.org/officeDocument/2006/relationships/video" Target="https://www.youtube.com/embed/_ENrXAJ8_Sw"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theguardian.com/commentisfree/2019/aug/08/globalisation-not-survive-trump-markets-new-world-order" TargetMode="External"/><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51FAA-9C93-40B9-9AB7-F9F4EE0583B6}"/>
              </a:ext>
            </a:extLst>
          </p:cNvPr>
          <p:cNvSpPr>
            <a:spLocks noGrp="1"/>
          </p:cNvSpPr>
          <p:nvPr>
            <p:ph type="ctrTitle"/>
          </p:nvPr>
        </p:nvSpPr>
        <p:spPr/>
        <p:txBody>
          <a:bodyPr>
            <a:normAutofit/>
          </a:bodyPr>
          <a:lstStyle/>
          <a:p>
            <a:r>
              <a:rPr lang="en-AU" sz="5400" dirty="0">
                <a:solidFill>
                  <a:srgbClr val="C00000"/>
                </a:solidFill>
                <a:latin typeface="Arial" panose="020B0604020202020204" pitchFamily="34" charset="0"/>
                <a:cs typeface="Arial" panose="020B0604020202020204" pitchFamily="34" charset="0"/>
              </a:rPr>
              <a:t>THE GHOST OF UTOPIAS</a:t>
            </a:r>
          </a:p>
        </p:txBody>
      </p:sp>
      <p:sp>
        <p:nvSpPr>
          <p:cNvPr id="3" name="Subtitle 2">
            <a:extLst>
              <a:ext uri="{FF2B5EF4-FFF2-40B4-BE49-F238E27FC236}">
                <a16:creationId xmlns:a16="http://schemas.microsoft.com/office/drawing/2014/main" id="{1DFF929F-9B21-4095-90B2-BF10B101779B}"/>
              </a:ext>
            </a:extLst>
          </p:cNvPr>
          <p:cNvSpPr>
            <a:spLocks noGrp="1"/>
          </p:cNvSpPr>
          <p:nvPr>
            <p:ph type="subTitle" idx="1"/>
          </p:nvPr>
        </p:nvSpPr>
        <p:spPr/>
        <p:txBody>
          <a:bodyPr/>
          <a:lstStyle/>
          <a:p>
            <a:r>
              <a:rPr lang="en-AU" dirty="0">
                <a:solidFill>
                  <a:srgbClr val="C00000"/>
                </a:solidFill>
                <a:latin typeface="Arial" panose="020B0604020202020204" pitchFamily="34" charset="0"/>
                <a:cs typeface="Arial" panose="020B0604020202020204" pitchFamily="34" charset="0"/>
              </a:rPr>
              <a:t>PAST PRESENT AND FUTURE</a:t>
            </a:r>
          </a:p>
        </p:txBody>
      </p:sp>
    </p:spTree>
    <p:extLst>
      <p:ext uri="{BB962C8B-B14F-4D97-AF65-F5344CB8AC3E}">
        <p14:creationId xmlns:p14="http://schemas.microsoft.com/office/powerpoint/2010/main" val="3924582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B5FBBC-1628-4ECC-A502-9628191BC28E}"/>
              </a:ext>
            </a:extLst>
          </p:cNvPr>
          <p:cNvSpPr>
            <a:spLocks noGrp="1"/>
          </p:cNvSpPr>
          <p:nvPr>
            <p:ph idx="1"/>
          </p:nvPr>
        </p:nvSpPr>
        <p:spPr/>
        <p:txBody>
          <a:bodyPr>
            <a:normAutofit/>
          </a:bodyPr>
          <a:lstStyle/>
          <a:p>
            <a:pPr marL="0" indent="0">
              <a:buNone/>
            </a:pPr>
            <a:r>
              <a:rPr lang="el-GR" sz="4800" i="1" dirty="0">
                <a:latin typeface="Palatino Linotype" panose="02040502050505030304" pitchFamily="18" charset="0"/>
                <a:ea typeface="Cambria" panose="02040503050406030204" pitchFamily="18" charset="0"/>
              </a:rPr>
              <a:t>οὐ</a:t>
            </a:r>
            <a:r>
              <a:rPr lang="en-AU" sz="4800" i="1" dirty="0">
                <a:latin typeface="Palatino Linotype" panose="02040502050505030304" pitchFamily="18" charset="0"/>
                <a:ea typeface="Cambria" panose="02040503050406030204" pitchFamily="18" charset="0"/>
              </a:rPr>
              <a:t> + </a:t>
            </a:r>
            <a:r>
              <a:rPr lang="el-GR" sz="4800" i="1" dirty="0">
                <a:latin typeface="Palatino Linotype" panose="02040502050505030304" pitchFamily="18" charset="0"/>
                <a:ea typeface="Cambria" panose="02040503050406030204" pitchFamily="18" charset="0"/>
              </a:rPr>
              <a:t>τοπος</a:t>
            </a:r>
            <a:endParaRPr lang="en-AU" sz="4800" i="1" dirty="0">
              <a:latin typeface="Palatino Linotype" panose="02040502050505030304" pitchFamily="18" charset="0"/>
            </a:endParaRPr>
          </a:p>
          <a:p>
            <a:pPr marL="0" indent="0">
              <a:buNone/>
            </a:pPr>
            <a:r>
              <a:rPr lang="en-AU" sz="4800" i="1" dirty="0" err="1"/>
              <a:t>ou</a:t>
            </a:r>
            <a:r>
              <a:rPr lang="en-AU" sz="4800" dirty="0"/>
              <a:t> + </a:t>
            </a:r>
            <a:r>
              <a:rPr lang="en-AU" sz="4800" i="1" dirty="0" err="1"/>
              <a:t>topos</a:t>
            </a:r>
            <a:endParaRPr lang="en-AU" sz="4800" i="1" dirty="0"/>
          </a:p>
          <a:p>
            <a:pPr marL="0" indent="0">
              <a:buNone/>
            </a:pPr>
            <a:r>
              <a:rPr lang="en-AU" sz="4800" dirty="0"/>
              <a:t>not + place</a:t>
            </a:r>
          </a:p>
          <a:p>
            <a:pPr marL="0" indent="0">
              <a:buNone/>
            </a:pPr>
            <a:endParaRPr lang="en-AU" sz="4800" dirty="0"/>
          </a:p>
          <a:p>
            <a:pPr marL="0" indent="0">
              <a:buNone/>
            </a:pPr>
            <a:r>
              <a:rPr lang="en-AU" sz="4800" dirty="0"/>
              <a:t>Utopia = not a place, no-such-place</a:t>
            </a:r>
          </a:p>
        </p:txBody>
      </p:sp>
      <p:pic>
        <p:nvPicPr>
          <p:cNvPr id="5" name="Picture 4">
            <a:extLst>
              <a:ext uri="{FF2B5EF4-FFF2-40B4-BE49-F238E27FC236}">
                <a16:creationId xmlns:a16="http://schemas.microsoft.com/office/drawing/2014/main" id="{6366898C-AC4A-4190-A752-E920A37F8E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7559" y="1690687"/>
            <a:ext cx="3736241" cy="2802181"/>
          </a:xfrm>
          <a:prstGeom prst="rect">
            <a:avLst/>
          </a:prstGeom>
        </p:spPr>
      </p:pic>
    </p:spTree>
    <p:extLst>
      <p:ext uri="{BB962C8B-B14F-4D97-AF65-F5344CB8AC3E}">
        <p14:creationId xmlns:p14="http://schemas.microsoft.com/office/powerpoint/2010/main" val="3679165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959797-E439-4957-8AE9-0A155E9388B2}"/>
              </a:ext>
            </a:extLst>
          </p:cNvPr>
          <p:cNvSpPr>
            <a:spLocks noGrp="1"/>
          </p:cNvSpPr>
          <p:nvPr>
            <p:ph idx="1"/>
          </p:nvPr>
        </p:nvSpPr>
        <p:spPr/>
        <p:txBody>
          <a:bodyPr>
            <a:normAutofit/>
          </a:bodyPr>
          <a:lstStyle/>
          <a:p>
            <a:pPr marL="0" indent="0">
              <a:buNone/>
            </a:pPr>
            <a:r>
              <a:rPr lang="el-GR" sz="4800" i="1" dirty="0">
                <a:latin typeface="Palatino Linotype" panose="02040502050505030304" pitchFamily="18" charset="0"/>
                <a:ea typeface="Cambria" panose="02040503050406030204" pitchFamily="18" charset="0"/>
              </a:rPr>
              <a:t>εὐ</a:t>
            </a:r>
            <a:r>
              <a:rPr lang="en-AU" sz="4800" i="1" dirty="0">
                <a:latin typeface="Palatino Linotype" panose="02040502050505030304" pitchFamily="18" charset="0"/>
                <a:ea typeface="Cambria" panose="02040503050406030204" pitchFamily="18" charset="0"/>
              </a:rPr>
              <a:t> + </a:t>
            </a:r>
            <a:r>
              <a:rPr lang="el-GR" sz="4800" i="1" dirty="0">
                <a:latin typeface="Palatino Linotype" panose="02040502050505030304" pitchFamily="18" charset="0"/>
                <a:ea typeface="Cambria" panose="02040503050406030204" pitchFamily="18" charset="0"/>
              </a:rPr>
              <a:t>τοπος</a:t>
            </a:r>
            <a:endParaRPr lang="en-AU" sz="4800" i="1" dirty="0"/>
          </a:p>
          <a:p>
            <a:pPr marL="0" indent="0">
              <a:buNone/>
            </a:pPr>
            <a:r>
              <a:rPr lang="en-AU" sz="4800" i="1" dirty="0" err="1"/>
              <a:t>eu</a:t>
            </a:r>
            <a:r>
              <a:rPr lang="en-AU" sz="4800" i="1" dirty="0"/>
              <a:t> + </a:t>
            </a:r>
            <a:r>
              <a:rPr lang="en-AU" sz="4800" i="1" dirty="0" err="1"/>
              <a:t>topos</a:t>
            </a:r>
            <a:endParaRPr lang="en-AU" sz="4800" i="1" dirty="0"/>
          </a:p>
          <a:p>
            <a:pPr marL="0" indent="0">
              <a:buNone/>
            </a:pPr>
            <a:r>
              <a:rPr lang="en-AU" sz="4800" dirty="0"/>
              <a:t>well, good + place</a:t>
            </a:r>
          </a:p>
          <a:p>
            <a:pPr marL="0" indent="0">
              <a:buNone/>
            </a:pPr>
            <a:endParaRPr lang="en-AU" sz="4800" dirty="0"/>
          </a:p>
          <a:p>
            <a:pPr marL="0" indent="0">
              <a:buNone/>
            </a:pPr>
            <a:r>
              <a:rPr lang="en-AU" sz="4800" dirty="0"/>
              <a:t>Utopia = well place, good place</a:t>
            </a:r>
          </a:p>
        </p:txBody>
      </p:sp>
      <p:pic>
        <p:nvPicPr>
          <p:cNvPr id="5" name="Picture 4">
            <a:extLst>
              <a:ext uri="{FF2B5EF4-FFF2-40B4-BE49-F238E27FC236}">
                <a16:creationId xmlns:a16="http://schemas.microsoft.com/office/drawing/2014/main" id="{7481DDD6-E578-4ED7-9BA4-E637714439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93440" y="991932"/>
            <a:ext cx="2913278" cy="4114800"/>
          </a:xfrm>
          <a:prstGeom prst="rect">
            <a:avLst/>
          </a:prstGeom>
        </p:spPr>
      </p:pic>
    </p:spTree>
    <p:extLst>
      <p:ext uri="{BB962C8B-B14F-4D97-AF65-F5344CB8AC3E}">
        <p14:creationId xmlns:p14="http://schemas.microsoft.com/office/powerpoint/2010/main" val="1128512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0216DF3-62CA-4370-B16D-8A35BE6E06E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20331" y="1825625"/>
            <a:ext cx="4351338" cy="4351338"/>
          </a:xfrm>
        </p:spPr>
      </p:pic>
    </p:spTree>
    <p:extLst>
      <p:ext uri="{BB962C8B-B14F-4D97-AF65-F5344CB8AC3E}">
        <p14:creationId xmlns:p14="http://schemas.microsoft.com/office/powerpoint/2010/main" val="27641720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72D798C-2C42-4F48-AD24-8FDF27CEEB7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56958" y="1825625"/>
            <a:ext cx="3478084" cy="4351338"/>
          </a:xfrm>
        </p:spPr>
      </p:pic>
    </p:spTree>
    <p:extLst>
      <p:ext uri="{BB962C8B-B14F-4D97-AF65-F5344CB8AC3E}">
        <p14:creationId xmlns:p14="http://schemas.microsoft.com/office/powerpoint/2010/main" val="3257388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66C412B-C2F1-4343-83CC-52E02E6D1A5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95040" y="2116614"/>
            <a:ext cx="5201920" cy="3769360"/>
          </a:xfrm>
        </p:spPr>
      </p:pic>
    </p:spTree>
    <p:extLst>
      <p:ext uri="{BB962C8B-B14F-4D97-AF65-F5344CB8AC3E}">
        <p14:creationId xmlns:p14="http://schemas.microsoft.com/office/powerpoint/2010/main" val="3615212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p:txBody>
          <a:bodyPr>
            <a:normAutofit fontScale="55000" lnSpcReduction="20000"/>
          </a:bodyPr>
          <a:lstStyle/>
          <a:p>
            <a:pPr marL="0" indent="0">
              <a:buNone/>
            </a:pPr>
            <a:r>
              <a:rPr lang="en-US" i="1" dirty="0"/>
              <a:t>Then God spoke all these words:</a:t>
            </a:r>
          </a:p>
          <a:p>
            <a:pPr marL="514350" indent="-514350">
              <a:buFont typeface="+mj-lt"/>
              <a:buAutoNum type="arabicPeriod"/>
            </a:pPr>
            <a:r>
              <a:rPr lang="en-US" i="1" dirty="0"/>
              <a:t>I am the </a:t>
            </a:r>
            <a:r>
              <a:rPr lang="en-US" i="1" cap="small" dirty="0"/>
              <a:t>Lord</a:t>
            </a:r>
            <a:r>
              <a:rPr lang="en-US" i="1" dirty="0"/>
              <a:t> your God, who brought you out of the land of Egypt, out of the house of slavery; </a:t>
            </a:r>
            <a:r>
              <a:rPr lang="en-US" i="1" baseline="30000" dirty="0"/>
              <a:t> </a:t>
            </a:r>
            <a:r>
              <a:rPr lang="en-US" i="1" dirty="0"/>
              <a:t>you shall have no other gods before me.</a:t>
            </a:r>
          </a:p>
          <a:p>
            <a:pPr marL="514350" indent="-514350">
              <a:buFont typeface="+mj-lt"/>
              <a:buAutoNum type="arabicPeriod"/>
            </a:pPr>
            <a:r>
              <a:rPr lang="en-US" i="1" dirty="0"/>
              <a:t>You shall not make for yourself an idol, whether in the form of anything that is in heaven above, or that is on the earth beneath, or that is in the water under the earth. </a:t>
            </a:r>
            <a:r>
              <a:rPr lang="en-US" i="1" baseline="30000" dirty="0"/>
              <a:t> </a:t>
            </a:r>
            <a:r>
              <a:rPr lang="en-US" i="1" dirty="0"/>
              <a:t>You shall not bow down to them or worship them; for I the </a:t>
            </a:r>
            <a:r>
              <a:rPr lang="en-US" i="1" cap="small" dirty="0"/>
              <a:t>Lord</a:t>
            </a:r>
            <a:r>
              <a:rPr lang="en-US" i="1" dirty="0"/>
              <a:t> your God am a jealous God, punishing children for the iniquity of parents, to the third and the fourth generation of those who reject me, </a:t>
            </a:r>
            <a:r>
              <a:rPr lang="en-US" i="1" baseline="30000" dirty="0"/>
              <a:t> </a:t>
            </a:r>
            <a:r>
              <a:rPr lang="en-US" i="1" dirty="0"/>
              <a:t>but showing steadfast love to the thousandth generation of those who love me and keep my commandments.</a:t>
            </a:r>
          </a:p>
          <a:p>
            <a:pPr marL="514350" indent="-514350">
              <a:buFont typeface="+mj-lt"/>
              <a:buAutoNum type="arabicPeriod"/>
            </a:pPr>
            <a:r>
              <a:rPr lang="en-US" i="1" dirty="0"/>
              <a:t>You shall not make wrongful use of the name of the </a:t>
            </a:r>
            <a:r>
              <a:rPr lang="en-US" i="1" cap="small" dirty="0"/>
              <a:t>Lord</a:t>
            </a:r>
            <a:r>
              <a:rPr lang="en-US" i="1" dirty="0"/>
              <a:t> your God, for the </a:t>
            </a:r>
            <a:r>
              <a:rPr lang="en-US" i="1" cap="small" dirty="0"/>
              <a:t>Lord</a:t>
            </a:r>
            <a:r>
              <a:rPr lang="en-US" i="1" dirty="0"/>
              <a:t> will not acquit anyone who misuses his name.</a:t>
            </a:r>
          </a:p>
        </p:txBody>
      </p:sp>
      <p:sp>
        <p:nvSpPr>
          <p:cNvPr id="5" name="Content Placeholder 4"/>
          <p:cNvSpPr>
            <a:spLocks noGrp="1"/>
          </p:cNvSpPr>
          <p:nvPr>
            <p:ph sz="half" idx="2"/>
          </p:nvPr>
        </p:nvSpPr>
        <p:spPr/>
        <p:txBody>
          <a:bodyPr>
            <a:normAutofit fontScale="55000" lnSpcReduction="20000"/>
          </a:bodyPr>
          <a:lstStyle/>
          <a:p>
            <a:pPr marL="514350" indent="-514350">
              <a:buFont typeface="+mj-lt"/>
              <a:buAutoNum type="arabicPeriod" startAt="4"/>
            </a:pPr>
            <a:r>
              <a:rPr lang="en-US" i="1" dirty="0"/>
              <a:t>Remember the Sabbath day, and keep it holy. Six days you shall labor and do all your work. But the seventh day is a Sabbath to the </a:t>
            </a:r>
            <a:r>
              <a:rPr lang="en-US" i="1" cap="small" dirty="0"/>
              <a:t>Lord</a:t>
            </a:r>
            <a:r>
              <a:rPr lang="en-US" i="1" dirty="0"/>
              <a:t> your God; you shall not do any work — you, your son or your daughter, your male or female slave, your livestock, or the alien resident in your towns.</a:t>
            </a:r>
            <a:r>
              <a:rPr lang="en-US" i="1" baseline="30000" dirty="0"/>
              <a:t> </a:t>
            </a:r>
            <a:r>
              <a:rPr lang="en-US" i="1" dirty="0"/>
              <a:t>For in six days the </a:t>
            </a:r>
            <a:r>
              <a:rPr lang="en-US" i="1" cap="small" dirty="0"/>
              <a:t>Lord</a:t>
            </a:r>
            <a:r>
              <a:rPr lang="en-US" i="1" dirty="0"/>
              <a:t> made heaven and earth, the sea, and all that is in them, but rested the seventh day; therefore the </a:t>
            </a:r>
            <a:r>
              <a:rPr lang="en-US" i="1" cap="small" dirty="0"/>
              <a:t>Lord</a:t>
            </a:r>
            <a:r>
              <a:rPr lang="en-US" i="1" dirty="0"/>
              <a:t> blessed the Sabbath day and consecrated it.</a:t>
            </a:r>
          </a:p>
          <a:p>
            <a:pPr marL="514350" indent="-514350">
              <a:buFont typeface="+mj-lt"/>
              <a:buAutoNum type="arabicPeriod" startAt="4"/>
            </a:pPr>
            <a:r>
              <a:rPr lang="en-US" i="1" dirty="0"/>
              <a:t>Honor your father and your mother, so that your days may be long in the land that the </a:t>
            </a:r>
            <a:r>
              <a:rPr lang="en-US" i="1" cap="small" dirty="0"/>
              <a:t>Lord</a:t>
            </a:r>
            <a:r>
              <a:rPr lang="en-US" i="1" dirty="0"/>
              <a:t> your God is giving you.</a:t>
            </a:r>
          </a:p>
          <a:p>
            <a:pPr marL="514350" indent="-514350">
              <a:buFont typeface="+mj-lt"/>
              <a:buAutoNum type="arabicPeriod" startAt="4"/>
            </a:pPr>
            <a:r>
              <a:rPr lang="en-US" i="1" dirty="0"/>
              <a:t>You shall not murder.</a:t>
            </a:r>
          </a:p>
          <a:p>
            <a:pPr marL="514350" indent="-514350">
              <a:buFont typeface="+mj-lt"/>
              <a:buAutoNum type="arabicPeriod" startAt="4"/>
            </a:pPr>
            <a:r>
              <a:rPr lang="en-US" i="1" dirty="0"/>
              <a:t>You shall not commit adultery.</a:t>
            </a:r>
          </a:p>
          <a:p>
            <a:pPr marL="514350" indent="-514350">
              <a:buFont typeface="+mj-lt"/>
              <a:buAutoNum type="arabicPeriod" startAt="4"/>
            </a:pPr>
            <a:r>
              <a:rPr lang="en-US" i="1" dirty="0"/>
              <a:t>You shall not steal.</a:t>
            </a:r>
          </a:p>
          <a:p>
            <a:pPr marL="514350" indent="-514350">
              <a:buFont typeface="+mj-lt"/>
              <a:buAutoNum type="arabicPeriod" startAt="4"/>
            </a:pPr>
            <a:r>
              <a:rPr lang="en-US" i="1" dirty="0"/>
              <a:t>You shall not bear false witness against your neighbor.</a:t>
            </a:r>
          </a:p>
          <a:p>
            <a:pPr marL="514350" indent="-514350">
              <a:buFont typeface="+mj-lt"/>
              <a:buAutoNum type="arabicPeriod" startAt="4"/>
            </a:pPr>
            <a:r>
              <a:rPr lang="en-US" i="1" dirty="0"/>
              <a:t>You shall not covet your neighbor’s house; you shall not covet your neighbor’s wife, or male or female slave, or ox, or donkey, or anything that belongs to your neighbor.</a:t>
            </a:r>
          </a:p>
          <a:p>
            <a:endParaRPr lang="en-US" dirty="0"/>
          </a:p>
          <a:p>
            <a:endParaRPr lang="en-US" dirty="0"/>
          </a:p>
        </p:txBody>
      </p:sp>
      <p:sp>
        <p:nvSpPr>
          <p:cNvPr id="7" name="TextBox 6">
            <a:extLst>
              <a:ext uri="{FF2B5EF4-FFF2-40B4-BE49-F238E27FC236}">
                <a16:creationId xmlns:a16="http://schemas.microsoft.com/office/drawing/2014/main" id="{223E9C5C-62FB-4A84-9D9D-C23D801CC0C2}"/>
              </a:ext>
            </a:extLst>
          </p:cNvPr>
          <p:cNvSpPr txBox="1"/>
          <p:nvPr/>
        </p:nvSpPr>
        <p:spPr>
          <a:xfrm>
            <a:off x="838200" y="5992297"/>
            <a:ext cx="10515600" cy="369332"/>
          </a:xfrm>
          <a:prstGeom prst="rect">
            <a:avLst/>
          </a:prstGeom>
          <a:noFill/>
        </p:spPr>
        <p:txBody>
          <a:bodyPr wrap="square" rtlCol="0">
            <a:spAutoFit/>
          </a:bodyPr>
          <a:lstStyle/>
          <a:p>
            <a:pPr algn="ctr"/>
            <a:r>
              <a:rPr lang="en-AU" i="1" dirty="0"/>
              <a:t>Exodus 20: 1–17 New Revised Standard Version (NRSV)</a:t>
            </a:r>
          </a:p>
        </p:txBody>
      </p:sp>
    </p:spTree>
    <p:extLst>
      <p:ext uri="{BB962C8B-B14F-4D97-AF65-F5344CB8AC3E}">
        <p14:creationId xmlns:p14="http://schemas.microsoft.com/office/powerpoint/2010/main" val="3131165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D9C9A14-74EC-4E31-A684-CB6173E5949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69835" y="1989513"/>
            <a:ext cx="5252329" cy="4228171"/>
          </a:xfrm>
        </p:spPr>
      </p:pic>
    </p:spTree>
    <p:extLst>
      <p:ext uri="{BB962C8B-B14F-4D97-AF65-F5344CB8AC3E}">
        <p14:creationId xmlns:p14="http://schemas.microsoft.com/office/powerpoint/2010/main" val="37744049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7183271-8033-46BA-92C1-E98A058B9B7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03582" y="1981183"/>
            <a:ext cx="3584835" cy="4469869"/>
          </a:xfrm>
        </p:spPr>
      </p:pic>
    </p:spTree>
    <p:extLst>
      <p:ext uri="{BB962C8B-B14F-4D97-AF65-F5344CB8AC3E}">
        <p14:creationId xmlns:p14="http://schemas.microsoft.com/office/powerpoint/2010/main" val="1982140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FAF2DD4-A867-4F26-AB99-B81E9EBE340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19812" y="2382715"/>
            <a:ext cx="5352375" cy="2997330"/>
          </a:xfrm>
        </p:spPr>
      </p:pic>
    </p:spTree>
    <p:extLst>
      <p:ext uri="{BB962C8B-B14F-4D97-AF65-F5344CB8AC3E}">
        <p14:creationId xmlns:p14="http://schemas.microsoft.com/office/powerpoint/2010/main" val="2033493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4386D15B-1382-4926-BF50-5830A4F5124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99532" y="1825625"/>
            <a:ext cx="6592936" cy="4351338"/>
          </a:xfrm>
        </p:spPr>
      </p:pic>
    </p:spTree>
    <p:extLst>
      <p:ext uri="{BB962C8B-B14F-4D97-AF65-F5344CB8AC3E}">
        <p14:creationId xmlns:p14="http://schemas.microsoft.com/office/powerpoint/2010/main" val="1833646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D78954-5960-4016-B8C3-8E77859275FD}"/>
              </a:ext>
            </a:extLst>
          </p:cNvPr>
          <p:cNvSpPr>
            <a:spLocks noGrp="1"/>
          </p:cNvSpPr>
          <p:nvPr>
            <p:ph idx="1"/>
          </p:nvPr>
        </p:nvSpPr>
        <p:spPr/>
        <p:txBody>
          <a:bodyPr>
            <a:normAutofit fontScale="85000" lnSpcReduction="20000"/>
          </a:bodyPr>
          <a:lstStyle/>
          <a:p>
            <a:pPr marL="0" indent="0">
              <a:buNone/>
            </a:pPr>
            <a:r>
              <a:rPr lang="en-GB" i="1" dirty="0"/>
              <a:t>Then I saw a new heaven and a new earth; </a:t>
            </a:r>
            <a:r>
              <a:rPr lang="en-GB" b="1" i="1" dirty="0"/>
              <a:t>for the first heaven and the first earth had passed away, and the sea was no more.</a:t>
            </a:r>
            <a:r>
              <a:rPr lang="en-GB" i="1" dirty="0"/>
              <a:t> </a:t>
            </a:r>
            <a:r>
              <a:rPr lang="en-GB" b="1" i="1" baseline="30000" dirty="0"/>
              <a:t> </a:t>
            </a:r>
            <a:r>
              <a:rPr lang="en-GB" i="1" dirty="0"/>
              <a:t>And I saw the </a:t>
            </a:r>
            <a:r>
              <a:rPr lang="en-GB" b="1" i="1" dirty="0"/>
              <a:t>holy city [polis]</a:t>
            </a:r>
            <a:r>
              <a:rPr lang="en-GB" i="1" dirty="0"/>
              <a:t>, the new Jerusalem, coming down out of heaven from God, prepared as a bride adorned for her husband. And I heard a loud voice from the throne saying,</a:t>
            </a:r>
          </a:p>
          <a:p>
            <a:pPr marL="0" indent="0">
              <a:buNone/>
            </a:pPr>
            <a:r>
              <a:rPr lang="en-GB" i="1" dirty="0"/>
              <a:t>	“</a:t>
            </a:r>
            <a:r>
              <a:rPr lang="en-GB" b="1" i="1" dirty="0"/>
              <a:t>See, the home of God is among mortals</a:t>
            </a:r>
            <a:r>
              <a:rPr lang="en-GB" i="1" dirty="0"/>
              <a:t>.</a:t>
            </a:r>
            <a:br>
              <a:rPr lang="en-GB" i="1" dirty="0"/>
            </a:br>
            <a:r>
              <a:rPr lang="en-GB" i="1" dirty="0"/>
              <a:t>	He will dwell with them;</a:t>
            </a:r>
            <a:br>
              <a:rPr lang="en-GB" i="1" dirty="0"/>
            </a:br>
            <a:r>
              <a:rPr lang="en-GB" i="1" dirty="0"/>
              <a:t>	they will be his peoples,</a:t>
            </a:r>
            <a:br>
              <a:rPr lang="en-GB" i="1" dirty="0"/>
            </a:br>
            <a:r>
              <a:rPr lang="en-GB" i="1" dirty="0"/>
              <a:t>	and God himself will be with them;</a:t>
            </a:r>
            <a:r>
              <a:rPr lang="en-GB" i="1" baseline="30000" dirty="0"/>
              <a:t> </a:t>
            </a:r>
          </a:p>
          <a:p>
            <a:pPr marL="0" indent="0">
              <a:spcBef>
                <a:spcPts val="0"/>
              </a:spcBef>
              <a:buNone/>
            </a:pPr>
            <a:r>
              <a:rPr lang="en-GB" i="1" dirty="0"/>
              <a:t>	he will wipe every tear from their eyes.</a:t>
            </a:r>
            <a:br>
              <a:rPr lang="en-GB" i="1" dirty="0"/>
            </a:br>
            <a:r>
              <a:rPr lang="en-GB" i="1" dirty="0"/>
              <a:t>	Death will be no more;</a:t>
            </a:r>
            <a:br>
              <a:rPr lang="en-GB" i="1" dirty="0"/>
            </a:br>
            <a:r>
              <a:rPr lang="en-GB" i="1" dirty="0"/>
              <a:t>	mourning and crying and pain will be no more,</a:t>
            </a:r>
            <a:br>
              <a:rPr lang="en-GB" i="1" dirty="0"/>
            </a:br>
            <a:r>
              <a:rPr lang="en-GB" i="1" dirty="0"/>
              <a:t>	</a:t>
            </a:r>
            <a:r>
              <a:rPr lang="en-GB" b="1" i="1" dirty="0"/>
              <a:t>for the first things have passed away.”</a:t>
            </a:r>
          </a:p>
          <a:p>
            <a:pPr marL="0" indent="0">
              <a:buNone/>
            </a:pPr>
            <a:endParaRPr lang="en-GB" i="1" dirty="0"/>
          </a:p>
          <a:p>
            <a:r>
              <a:rPr lang="en-GB" i="1" dirty="0"/>
              <a:t>Revelation 21:1–4 NRSV (emphasis added)</a:t>
            </a:r>
          </a:p>
          <a:p>
            <a:pPr marL="0" indent="0">
              <a:buNone/>
            </a:pPr>
            <a:endParaRPr lang="en-AU" dirty="0"/>
          </a:p>
        </p:txBody>
      </p:sp>
    </p:spTree>
    <p:extLst>
      <p:ext uri="{BB962C8B-B14F-4D97-AF65-F5344CB8AC3E}">
        <p14:creationId xmlns:p14="http://schemas.microsoft.com/office/powerpoint/2010/main" val="1056710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FC23FA3-4B1A-49E9-8BF6-A321F0C3489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54495" y="1825625"/>
            <a:ext cx="3083010" cy="4351338"/>
          </a:xfrm>
        </p:spPr>
      </p:pic>
    </p:spTree>
    <p:extLst>
      <p:ext uri="{BB962C8B-B14F-4D97-AF65-F5344CB8AC3E}">
        <p14:creationId xmlns:p14="http://schemas.microsoft.com/office/powerpoint/2010/main" val="31351867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a:extLst>
              <a:ext uri="{FF2B5EF4-FFF2-40B4-BE49-F238E27FC236}">
                <a16:creationId xmlns:a16="http://schemas.microsoft.com/office/drawing/2014/main" id="{85448B94-8350-4F96-876F-196AD88916E8}"/>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1" y="1825625"/>
            <a:ext cx="5181600" cy="2590800"/>
          </a:xfrm>
        </p:spPr>
      </p:pic>
      <p:pic>
        <p:nvPicPr>
          <p:cNvPr id="12" name="Content Placeholder 11">
            <a:extLst>
              <a:ext uri="{FF2B5EF4-FFF2-40B4-BE49-F238E27FC236}">
                <a16:creationId xmlns:a16="http://schemas.microsoft.com/office/drawing/2014/main" id="{0A77B543-DB01-4111-959C-2536B7A8524C}"/>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38201" y="1825625"/>
            <a:ext cx="5181600" cy="2590800"/>
          </a:xfrm>
        </p:spPr>
      </p:pic>
    </p:spTree>
    <p:extLst>
      <p:ext uri="{BB962C8B-B14F-4D97-AF65-F5344CB8AC3E}">
        <p14:creationId xmlns:p14="http://schemas.microsoft.com/office/powerpoint/2010/main" val="2433309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62440CE-B2E3-4870-BDF0-C8B3B0C5158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07681" y="1825625"/>
            <a:ext cx="3376638" cy="4351338"/>
          </a:xfrm>
        </p:spPr>
      </p:pic>
    </p:spTree>
    <p:extLst>
      <p:ext uri="{BB962C8B-B14F-4D97-AF65-F5344CB8AC3E}">
        <p14:creationId xmlns:p14="http://schemas.microsoft.com/office/powerpoint/2010/main" val="13824719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DBA24E-11AD-4CA2-8B4E-E7E923444A67}"/>
              </a:ext>
            </a:extLst>
          </p:cNvPr>
          <p:cNvSpPr>
            <a:spLocks noGrp="1"/>
          </p:cNvSpPr>
          <p:nvPr>
            <p:ph idx="1"/>
          </p:nvPr>
        </p:nvSpPr>
        <p:spPr/>
        <p:txBody>
          <a:bodyPr/>
          <a:lstStyle/>
          <a:p>
            <a:pPr marL="0" indent="0">
              <a:buNone/>
            </a:pPr>
            <a:r>
              <a:rPr lang="en-US" i="1" dirty="0"/>
              <a:t>All who believed were together and </a:t>
            </a:r>
            <a:r>
              <a:rPr lang="en-US" b="1" i="1" dirty="0"/>
              <a:t>had all things in common</a:t>
            </a:r>
            <a:r>
              <a:rPr lang="en-US" i="1" dirty="0"/>
              <a:t>;</a:t>
            </a:r>
            <a:r>
              <a:rPr lang="en-US" i="1" baseline="30000" dirty="0"/>
              <a:t> </a:t>
            </a:r>
            <a:r>
              <a:rPr lang="en-US" b="1" i="1" dirty="0"/>
              <a:t>they would sell their possessions and goods and distribute the proceeds to all, as any had need</a:t>
            </a:r>
            <a:r>
              <a:rPr lang="en-US" i="1" dirty="0"/>
              <a:t>.</a:t>
            </a:r>
            <a:r>
              <a:rPr lang="en-US" i="1" baseline="30000" dirty="0"/>
              <a:t> </a:t>
            </a:r>
            <a:r>
              <a:rPr lang="en-US" i="1" dirty="0"/>
              <a:t>Day by day, as they spent much time together in the temple, they broke bread at home</a:t>
            </a:r>
            <a:r>
              <a:rPr lang="en-US" i="1" baseline="30000" dirty="0"/>
              <a:t> </a:t>
            </a:r>
            <a:r>
              <a:rPr lang="en-US" i="1" dirty="0"/>
              <a:t>and ate their food with glad and generous</a:t>
            </a:r>
            <a:r>
              <a:rPr lang="en-US" i="1" baseline="30000" dirty="0"/>
              <a:t> </a:t>
            </a:r>
            <a:r>
              <a:rPr lang="en-US" i="1" dirty="0"/>
              <a:t>hearts,</a:t>
            </a:r>
            <a:r>
              <a:rPr lang="en-US" i="1" baseline="30000" dirty="0"/>
              <a:t> </a:t>
            </a:r>
            <a:r>
              <a:rPr lang="en-US" i="1" dirty="0"/>
              <a:t>praising God and having the goodwill of all the people. And day by day the Lord added to their number those who were being saved.</a:t>
            </a:r>
          </a:p>
          <a:p>
            <a:r>
              <a:rPr lang="en-US" i="1" dirty="0"/>
              <a:t>Acts 2:44–47 NRSV (emphasis added)</a:t>
            </a:r>
            <a:endParaRPr lang="en-AU" i="1" dirty="0"/>
          </a:p>
        </p:txBody>
      </p:sp>
    </p:spTree>
    <p:extLst>
      <p:ext uri="{BB962C8B-B14F-4D97-AF65-F5344CB8AC3E}">
        <p14:creationId xmlns:p14="http://schemas.microsoft.com/office/powerpoint/2010/main" val="25543847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95CF2EB-B5B6-43E1-918A-58D2BF46E77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37273" y="1825625"/>
            <a:ext cx="6317453" cy="4351338"/>
          </a:xfrm>
        </p:spPr>
      </p:pic>
    </p:spTree>
    <p:extLst>
      <p:ext uri="{BB962C8B-B14F-4D97-AF65-F5344CB8AC3E}">
        <p14:creationId xmlns:p14="http://schemas.microsoft.com/office/powerpoint/2010/main" val="42424569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D401A5D-8EA3-4C13-98F6-FC0969069BD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01577" y="1825625"/>
            <a:ext cx="4588846" cy="4351338"/>
          </a:xfrm>
        </p:spPr>
      </p:pic>
    </p:spTree>
    <p:extLst>
      <p:ext uri="{BB962C8B-B14F-4D97-AF65-F5344CB8AC3E}">
        <p14:creationId xmlns:p14="http://schemas.microsoft.com/office/powerpoint/2010/main" val="40313830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a:extLst>
              <a:ext uri="{FF2B5EF4-FFF2-40B4-BE49-F238E27FC236}">
                <a16:creationId xmlns:a16="http://schemas.microsoft.com/office/drawing/2014/main" id="{85D4D04D-738C-4C05-867F-5E07B8B8CD5F}"/>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312554" y="1825625"/>
            <a:ext cx="2900892" cy="4351338"/>
          </a:xfrm>
        </p:spPr>
      </p:pic>
      <p:pic>
        <p:nvPicPr>
          <p:cNvPr id="12" name="Content Placeholder 11">
            <a:extLst>
              <a:ext uri="{FF2B5EF4-FFF2-40B4-BE49-F238E27FC236}">
                <a16:creationId xmlns:a16="http://schemas.microsoft.com/office/drawing/2014/main" id="{60DD7ABC-578F-4F12-B5F9-315DCFC58963}"/>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797758" y="1825625"/>
            <a:ext cx="3262483" cy="4351338"/>
          </a:xfrm>
        </p:spPr>
      </p:pic>
    </p:spTree>
    <p:extLst>
      <p:ext uri="{BB962C8B-B14F-4D97-AF65-F5344CB8AC3E}">
        <p14:creationId xmlns:p14="http://schemas.microsoft.com/office/powerpoint/2010/main" val="736265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C9DC89-0FBB-43BD-B20F-FBC93C73F491}"/>
              </a:ext>
            </a:extLst>
          </p:cNvPr>
          <p:cNvSpPr>
            <a:spLocks noGrp="1"/>
          </p:cNvSpPr>
          <p:nvPr>
            <p:ph idx="1"/>
          </p:nvPr>
        </p:nvSpPr>
        <p:spPr/>
        <p:txBody>
          <a:bodyPr/>
          <a:lstStyle/>
          <a:p>
            <a:pPr marL="0" indent="0">
              <a:buNone/>
            </a:pPr>
            <a:r>
              <a:rPr lang="en-AU" i="1" dirty="0"/>
              <a:t>“Unless,” I said, “the philosophers rule as kings or those now called kings and chiefs genuinely and adequately philosophize, and political power and philosophy coincide in the same place … there is no rest from ills for the cities, my dear Glaucon, nor I think for human king, </a:t>
            </a:r>
            <a:r>
              <a:rPr lang="en-AU" b="1" i="1" dirty="0"/>
              <a:t>nor will the regime we have now described in speech ever come forth from nature, insofar as possible, and see the light of sun.”</a:t>
            </a:r>
          </a:p>
          <a:p>
            <a:pPr marL="0" indent="0">
              <a:buNone/>
            </a:pPr>
            <a:r>
              <a:rPr lang="en-AU" i="1" dirty="0"/>
              <a:t> </a:t>
            </a:r>
          </a:p>
          <a:p>
            <a:r>
              <a:rPr lang="en-AU" i="1" dirty="0"/>
              <a:t>The Republic of Plato, translated by Allan Bloom, 473 c–e (emphasis added)</a:t>
            </a:r>
          </a:p>
        </p:txBody>
      </p:sp>
    </p:spTree>
    <p:extLst>
      <p:ext uri="{BB962C8B-B14F-4D97-AF65-F5344CB8AC3E}">
        <p14:creationId xmlns:p14="http://schemas.microsoft.com/office/powerpoint/2010/main" val="32395624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9A677AF-8DC4-48FC-B079-FA7560FB3B8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95108" y="1825625"/>
            <a:ext cx="5801784" cy="4351338"/>
          </a:xfrm>
        </p:spPr>
      </p:pic>
    </p:spTree>
    <p:extLst>
      <p:ext uri="{BB962C8B-B14F-4D97-AF65-F5344CB8AC3E}">
        <p14:creationId xmlns:p14="http://schemas.microsoft.com/office/powerpoint/2010/main" val="327549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8B0AA0-EF6D-40B7-8E9F-BBFAEFA9D31B}"/>
              </a:ext>
            </a:extLst>
          </p:cNvPr>
          <p:cNvSpPr>
            <a:spLocks noGrp="1"/>
          </p:cNvSpPr>
          <p:nvPr>
            <p:ph idx="1"/>
          </p:nvPr>
        </p:nvSpPr>
        <p:spPr/>
        <p:txBody>
          <a:bodyPr/>
          <a:lstStyle/>
          <a:p>
            <a:pPr marL="0" indent="0">
              <a:buNone/>
            </a:pPr>
            <a:r>
              <a:rPr lang="en-AU" i="1" dirty="0"/>
              <a:t>“[I]n the city whose foundation we have now gone through, the one that has its place in speeches, </a:t>
            </a:r>
            <a:r>
              <a:rPr lang="en-AU" b="1" i="1" dirty="0"/>
              <a:t>since I don’t suppose it exists anywhere on earth.”</a:t>
            </a:r>
            <a:r>
              <a:rPr lang="en-AU" i="1" dirty="0"/>
              <a:t> </a:t>
            </a:r>
          </a:p>
          <a:p>
            <a:pPr marL="0" indent="0">
              <a:buNone/>
            </a:pPr>
            <a:r>
              <a:rPr lang="en-AU" b="1" i="1" dirty="0"/>
              <a:t>“But in heaven,” I said, “perhaps, a pattern is laid up</a:t>
            </a:r>
            <a:r>
              <a:rPr lang="en-AU" i="1" dirty="0"/>
              <a:t> for the man who wants to see and found a city within himself on the basis of what he sees. It doesn’t make any difference whether it is or will be somewhere.” </a:t>
            </a:r>
          </a:p>
          <a:p>
            <a:pPr marL="0" indent="0">
              <a:buNone/>
            </a:pPr>
            <a:endParaRPr lang="en-AU" i="1" dirty="0"/>
          </a:p>
          <a:p>
            <a:r>
              <a:rPr lang="en-AU" i="1" dirty="0"/>
              <a:t>The Republic of Plato, translated by Allan Bloom, 592 a–b (emphasis added)</a:t>
            </a:r>
          </a:p>
          <a:p>
            <a:endParaRPr lang="en-AU" dirty="0"/>
          </a:p>
        </p:txBody>
      </p:sp>
    </p:spTree>
    <p:extLst>
      <p:ext uri="{BB962C8B-B14F-4D97-AF65-F5344CB8AC3E}">
        <p14:creationId xmlns:p14="http://schemas.microsoft.com/office/powerpoint/2010/main" val="17850512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he-battle-of-poitiers-charles-auguste-steuben.jpg">
            <a:extLst>
              <a:ext uri="{FF2B5EF4-FFF2-40B4-BE49-F238E27FC236}">
                <a16:creationId xmlns:a16="http://schemas.microsoft.com/office/drawing/2014/main" id="{2C03B2DC-5644-41B0-8A07-161B0DE1DD2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635" r="-542"/>
          <a:stretch/>
        </p:blipFill>
        <p:spPr>
          <a:xfrm>
            <a:off x="3546231" y="1995757"/>
            <a:ext cx="5099537" cy="4278583"/>
          </a:xfrm>
        </p:spPr>
      </p:pic>
    </p:spTree>
    <p:extLst>
      <p:ext uri="{BB962C8B-B14F-4D97-AF65-F5344CB8AC3E}">
        <p14:creationId xmlns:p14="http://schemas.microsoft.com/office/powerpoint/2010/main" val="26069433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94B0995-5F91-494F-8BB4-BF623F6762C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99084" y="1954000"/>
            <a:ext cx="3393831" cy="4395164"/>
          </a:xfrm>
        </p:spPr>
      </p:pic>
    </p:spTree>
    <p:extLst>
      <p:ext uri="{BB962C8B-B14F-4D97-AF65-F5344CB8AC3E}">
        <p14:creationId xmlns:p14="http://schemas.microsoft.com/office/powerpoint/2010/main" val="10082384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455A1B6E-45D5-4A88-AA4A-FC9FE0C218C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17750" y="1874044"/>
            <a:ext cx="7556500" cy="4254500"/>
          </a:xfrm>
        </p:spPr>
      </p:pic>
    </p:spTree>
    <p:extLst>
      <p:ext uri="{BB962C8B-B14F-4D97-AF65-F5344CB8AC3E}">
        <p14:creationId xmlns:p14="http://schemas.microsoft.com/office/powerpoint/2010/main" val="962771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9CB32-F223-4D08-8555-C28B7A47F4FD}"/>
              </a:ext>
            </a:extLst>
          </p:cNvPr>
          <p:cNvSpPr>
            <a:spLocks noGrp="1"/>
          </p:cNvSpPr>
          <p:nvPr>
            <p:ph type="title"/>
          </p:nvPr>
        </p:nvSpPr>
        <p:spPr/>
        <p:txBody>
          <a:bodyPr/>
          <a:lstStyle/>
          <a:p>
            <a:endParaRPr lang="en-AU"/>
          </a:p>
        </p:txBody>
      </p:sp>
      <p:pic>
        <p:nvPicPr>
          <p:cNvPr id="5" name="Content Placeholder 4">
            <a:extLst>
              <a:ext uri="{FF2B5EF4-FFF2-40B4-BE49-F238E27FC236}">
                <a16:creationId xmlns:a16="http://schemas.microsoft.com/office/drawing/2014/main" id="{5B9C7AF4-121C-4D21-9BEB-2251267B29D6}"/>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7854" r="359" b="23548"/>
          <a:stretch/>
        </p:blipFill>
        <p:spPr>
          <a:xfrm>
            <a:off x="3867150" y="2179726"/>
            <a:ext cx="4457699" cy="3708448"/>
          </a:xfrm>
        </p:spPr>
      </p:pic>
    </p:spTree>
    <p:extLst>
      <p:ext uri="{BB962C8B-B14F-4D97-AF65-F5344CB8AC3E}">
        <p14:creationId xmlns:p14="http://schemas.microsoft.com/office/powerpoint/2010/main" val="3450550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730C12-EEFE-4013-962B-F5C5B017389C}"/>
              </a:ext>
            </a:extLst>
          </p:cNvPr>
          <p:cNvSpPr>
            <a:spLocks noGrp="1"/>
          </p:cNvSpPr>
          <p:nvPr>
            <p:ph idx="1"/>
          </p:nvPr>
        </p:nvSpPr>
        <p:spPr/>
        <p:txBody>
          <a:bodyPr>
            <a:normAutofit lnSpcReduction="10000"/>
          </a:bodyPr>
          <a:lstStyle/>
          <a:p>
            <a:pPr marL="0" indent="0">
              <a:buNone/>
            </a:pPr>
            <a:r>
              <a:rPr lang="en-AU" i="1" dirty="0"/>
              <a:t>While Raphael was telling all this, I kept thinking of various objections. </a:t>
            </a:r>
            <a:r>
              <a:rPr lang="en-AU" b="1" i="1" dirty="0"/>
              <a:t>The laws and customs of [Utopia] seemed to me in many cases perfectly ridiculous. </a:t>
            </a:r>
            <a:r>
              <a:rPr lang="en-AU" i="1" dirty="0"/>
              <a:t>Quite apart from such things as their military tactics, religions, and forms of worship, there was the grand absurdity on which their whole society was based, communism minus money. Now this in itself would mean the end of the aristocracy, and consequently all dignity, splendour, and majesty, which are generally supposed to be the real glories of any nation. </a:t>
            </a:r>
          </a:p>
          <a:p>
            <a:pPr marL="0" indent="0">
              <a:buNone/>
            </a:pPr>
            <a:endParaRPr lang="en-AU" i="1" dirty="0"/>
          </a:p>
          <a:p>
            <a:r>
              <a:rPr lang="en-AU" i="1" dirty="0"/>
              <a:t>Thomas More, Utopia, translated by Paul Turner, 131–132 </a:t>
            </a:r>
            <a:r>
              <a:rPr lang="en-AU" i="1"/>
              <a:t>(emphasis added).</a:t>
            </a:r>
            <a:endParaRPr lang="en-AU" i="1" dirty="0"/>
          </a:p>
        </p:txBody>
      </p:sp>
    </p:spTree>
    <p:extLst>
      <p:ext uri="{BB962C8B-B14F-4D97-AF65-F5344CB8AC3E}">
        <p14:creationId xmlns:p14="http://schemas.microsoft.com/office/powerpoint/2010/main" val="36812358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CAA0FD2F-89D1-4949-8C65-B114742CEB90}"/>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000250" y="1863884"/>
            <a:ext cx="2857500" cy="4274820"/>
          </a:xfrm>
        </p:spPr>
      </p:pic>
      <p:pic>
        <p:nvPicPr>
          <p:cNvPr id="12" name="Content Placeholder 11">
            <a:extLst>
              <a:ext uri="{FF2B5EF4-FFF2-40B4-BE49-F238E27FC236}">
                <a16:creationId xmlns:a16="http://schemas.microsoft.com/office/drawing/2014/main" id="{A0AF9D48-A6B1-4FFA-8DF9-71894266583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41708" y="1863884"/>
            <a:ext cx="4855608" cy="3118211"/>
          </a:xfrm>
        </p:spPr>
      </p:pic>
    </p:spTree>
    <p:extLst>
      <p:ext uri="{BB962C8B-B14F-4D97-AF65-F5344CB8AC3E}">
        <p14:creationId xmlns:p14="http://schemas.microsoft.com/office/powerpoint/2010/main" val="30489040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5FE9CBBA-A7A7-49C3-88D6-8B68BDDD83A5}"/>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1891" r="11381" b="8798"/>
          <a:stretch/>
        </p:blipFill>
        <p:spPr>
          <a:xfrm>
            <a:off x="7063078" y="1907931"/>
            <a:ext cx="3309710" cy="4269032"/>
          </a:xfrm>
        </p:spPr>
      </p:pic>
      <p:pic>
        <p:nvPicPr>
          <p:cNvPr id="5" name="Content Placeholder 3" descr="tuinderlusten_vogel_grt.jpeg">
            <a:extLst>
              <a:ext uri="{FF2B5EF4-FFF2-40B4-BE49-F238E27FC236}">
                <a16:creationId xmlns:a16="http://schemas.microsoft.com/office/drawing/2014/main" id="{1F7FAFD7-7D5C-43C3-98F1-9C73B036C560}"/>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888" r="-557"/>
          <a:stretch/>
        </p:blipFill>
        <p:spPr>
          <a:xfrm>
            <a:off x="1657308" y="1825625"/>
            <a:ext cx="3543383" cy="4351338"/>
          </a:xfrm>
        </p:spPr>
      </p:pic>
    </p:spTree>
    <p:extLst>
      <p:ext uri="{BB962C8B-B14F-4D97-AF65-F5344CB8AC3E}">
        <p14:creationId xmlns:p14="http://schemas.microsoft.com/office/powerpoint/2010/main" val="3043654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07925CAD-3C44-4985-BBAB-96DA9F944E2C}"/>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53331" y="1825625"/>
            <a:ext cx="4351338" cy="4351338"/>
          </a:xfrm>
        </p:spPr>
      </p:pic>
      <p:pic>
        <p:nvPicPr>
          <p:cNvPr id="8" name="Content Placeholder 7">
            <a:extLst>
              <a:ext uri="{FF2B5EF4-FFF2-40B4-BE49-F238E27FC236}">
                <a16:creationId xmlns:a16="http://schemas.microsoft.com/office/drawing/2014/main" id="{1E578B13-2EF7-4F92-BF67-FB47452A739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315808"/>
            <a:ext cx="5181600" cy="2720340"/>
          </a:xfrm>
        </p:spPr>
      </p:pic>
    </p:spTree>
    <p:extLst>
      <p:ext uri="{BB962C8B-B14F-4D97-AF65-F5344CB8AC3E}">
        <p14:creationId xmlns:p14="http://schemas.microsoft.com/office/powerpoint/2010/main" val="2845105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EABEC535-3CEB-47F0-BC7A-B5B9F8BE5601}"/>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66156" y="1995187"/>
            <a:ext cx="5181600" cy="2867625"/>
          </a:xfrm>
        </p:spPr>
      </p:pic>
      <p:pic>
        <p:nvPicPr>
          <p:cNvPr id="8" name="Content Placeholder 7">
            <a:extLst>
              <a:ext uri="{FF2B5EF4-FFF2-40B4-BE49-F238E27FC236}">
                <a16:creationId xmlns:a16="http://schemas.microsoft.com/office/drawing/2014/main" id="{8329BF97-BB70-4A5B-97B2-07A40E56ADF4}"/>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096000" y="2045205"/>
            <a:ext cx="5181600" cy="2914650"/>
          </a:xfrm>
        </p:spPr>
      </p:pic>
    </p:spTree>
    <p:extLst>
      <p:ext uri="{BB962C8B-B14F-4D97-AF65-F5344CB8AC3E}">
        <p14:creationId xmlns:p14="http://schemas.microsoft.com/office/powerpoint/2010/main" val="2218648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DFED164-A692-43AC-9338-98D200CE6DFD}"/>
              </a:ext>
            </a:extLst>
          </p:cNvPr>
          <p:cNvSpPr>
            <a:spLocks noGrp="1"/>
          </p:cNvSpPr>
          <p:nvPr>
            <p:ph idx="1"/>
          </p:nvPr>
        </p:nvSpPr>
        <p:spPr/>
        <p:txBody>
          <a:bodyPr/>
          <a:lstStyle/>
          <a:p>
            <a:pPr marL="0" indent="0">
              <a:buNone/>
            </a:pPr>
            <a:r>
              <a:rPr lang="en-US" i="1" dirty="0"/>
              <a:t>Traditionally, utopia, </a:t>
            </a:r>
            <a:r>
              <a:rPr lang="en-US" b="1" i="1" dirty="0"/>
              <a:t>with its promise of a better future</a:t>
            </a:r>
            <a:r>
              <a:rPr lang="en-US" i="1" dirty="0"/>
              <a:t>, offered humans the meaning of a different life in times when sense was breaking down and a new meaning was not yet clear. Without stipulating a concrete place and time, </a:t>
            </a:r>
            <a:r>
              <a:rPr lang="en-US" b="1" i="1" dirty="0"/>
              <a:t>utopia offered a story of a better, meaningful future to help us to imagine new ways </a:t>
            </a:r>
            <a:r>
              <a:rPr lang="en-AU" b="1" i="1" dirty="0"/>
              <a:t>of living.</a:t>
            </a:r>
          </a:p>
          <a:p>
            <a:pPr marL="0" indent="0">
              <a:buNone/>
            </a:pPr>
            <a:endParaRPr lang="en-AU" b="1" i="1" dirty="0"/>
          </a:p>
          <a:p>
            <a:r>
              <a:rPr lang="en-AU" i="1" dirty="0" err="1"/>
              <a:t>Ľubica</a:t>
            </a:r>
            <a:r>
              <a:rPr lang="en-AU" i="1" dirty="0"/>
              <a:t> </a:t>
            </a:r>
            <a:r>
              <a:rPr lang="en-AU" i="1" dirty="0" err="1"/>
              <a:t>Učník</a:t>
            </a:r>
            <a:r>
              <a:rPr lang="en-AU" i="1" dirty="0"/>
              <a:t>, Memory and Power: Reflections on the Personal Experience of Utopia, 8.</a:t>
            </a:r>
          </a:p>
        </p:txBody>
      </p:sp>
    </p:spTree>
    <p:extLst>
      <p:ext uri="{BB962C8B-B14F-4D97-AF65-F5344CB8AC3E}">
        <p14:creationId xmlns:p14="http://schemas.microsoft.com/office/powerpoint/2010/main" val="41973404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nline Media 6">
            <a:hlinkClick r:id="" action="ppaction://media"/>
            <a:extLst>
              <a:ext uri="{FF2B5EF4-FFF2-40B4-BE49-F238E27FC236}">
                <a16:creationId xmlns:a16="http://schemas.microsoft.com/office/drawing/2014/main" id="{633E42BD-47B7-4C8F-9401-90606B9211FF}"/>
              </a:ext>
            </a:extLst>
          </p:cNvPr>
          <p:cNvPicPr>
            <a:picLocks noGrp="1" noRot="1" noChangeAspect="1"/>
          </p:cNvPicPr>
          <p:nvPr>
            <p:ph idx="1"/>
            <a:videoFile r:link="rId1"/>
          </p:nvPr>
        </p:nvPicPr>
        <p:blipFill>
          <a:blip r:embed="rId3"/>
          <a:stretch>
            <a:fillRect/>
          </a:stretch>
        </p:blipFill>
        <p:spPr>
          <a:xfrm>
            <a:off x="2434492" y="2255227"/>
            <a:ext cx="7323015" cy="4119196"/>
          </a:xfrm>
          <a:prstGeom prst="rect">
            <a:avLst/>
          </a:prstGeom>
        </p:spPr>
      </p:pic>
    </p:spTree>
    <p:extLst>
      <p:ext uri="{BB962C8B-B14F-4D97-AF65-F5344CB8AC3E}">
        <p14:creationId xmlns:p14="http://schemas.microsoft.com/office/powerpoint/2010/main" val="6450589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81CB36B-17E2-47CC-836E-D5199A705B7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09641" y="1825625"/>
            <a:ext cx="6172717" cy="4351338"/>
          </a:xfrm>
        </p:spPr>
      </p:pic>
      <p:sp>
        <p:nvSpPr>
          <p:cNvPr id="6" name="TextBox 5">
            <a:extLst>
              <a:ext uri="{FF2B5EF4-FFF2-40B4-BE49-F238E27FC236}">
                <a16:creationId xmlns:a16="http://schemas.microsoft.com/office/drawing/2014/main" id="{A689C2B4-F121-4EF6-BBEF-45369A8DEDB5}"/>
              </a:ext>
            </a:extLst>
          </p:cNvPr>
          <p:cNvSpPr txBox="1"/>
          <p:nvPr/>
        </p:nvSpPr>
        <p:spPr>
          <a:xfrm>
            <a:off x="2288930" y="6311900"/>
            <a:ext cx="7614138" cy="276999"/>
          </a:xfrm>
          <a:prstGeom prst="rect">
            <a:avLst/>
          </a:prstGeom>
          <a:noFill/>
        </p:spPr>
        <p:txBody>
          <a:bodyPr wrap="square" rtlCol="0">
            <a:spAutoFit/>
          </a:bodyPr>
          <a:lstStyle/>
          <a:p>
            <a:r>
              <a:rPr lang="en-AU" sz="1200" dirty="0">
                <a:hlinkClick r:id="rId3"/>
              </a:rPr>
              <a:t>https://www.theguardian.com/commentisfree/2019/aug/08/globalisation-not-survive-trump-markets-new-world-order</a:t>
            </a:r>
            <a:endParaRPr lang="en-AU" sz="1200" dirty="0"/>
          </a:p>
        </p:txBody>
      </p:sp>
    </p:spTree>
    <p:extLst>
      <p:ext uri="{BB962C8B-B14F-4D97-AF65-F5344CB8AC3E}">
        <p14:creationId xmlns:p14="http://schemas.microsoft.com/office/powerpoint/2010/main" val="23659601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516D2196-3FBC-4A44-AEFA-1CFCA66690AD}"/>
              </a:ext>
            </a:extLst>
          </p:cNvPr>
          <p:cNvSpPr>
            <a:spLocks noGrp="1"/>
          </p:cNvSpPr>
          <p:nvPr>
            <p:ph idx="1"/>
          </p:nvPr>
        </p:nvSpPr>
        <p:spPr/>
        <p:txBody>
          <a:bodyPr>
            <a:normAutofit fontScale="92500" lnSpcReduction="20000"/>
          </a:bodyPr>
          <a:lstStyle/>
          <a:p>
            <a:pPr marL="0" indent="0">
              <a:buNone/>
            </a:pPr>
            <a:r>
              <a:rPr lang="en-GB" dirty="0"/>
              <a:t>In retrospect, the early 1990s marked globalisation’s high point. The Soviet Union had collapsed, former communist countries were becoming market economies, independent central banks were all the rage and a multilateral trade deal was concluded after more than seven years of negotiations. Europe’s integrationist project was in full swing, with preparations under way for a single currency. Politics during the 1990s was dominated by parties of the centre right and centre left, pursuing broadly similar economic policies: budgetary discipline, liberalising capital flows, encouraging the incursion of the market into sectors hitherto off limits. Whether in the developed countries of Europe or the emerging markets of Latin America, orthodoxy reined supreme. Sure, it was accepted that there were teething problems with the new world order, but the cold war was over and Russia no longer a threat. America would use its unchallenged military might to police the world and keep factories booming internationally through its willingness to act as the consumer of last resort.</a:t>
            </a:r>
            <a:endParaRPr lang="en-AU" dirty="0"/>
          </a:p>
        </p:txBody>
      </p:sp>
    </p:spTree>
    <p:extLst>
      <p:ext uri="{BB962C8B-B14F-4D97-AF65-F5344CB8AC3E}">
        <p14:creationId xmlns:p14="http://schemas.microsoft.com/office/powerpoint/2010/main" val="37533441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221D4D-E501-4C0D-8100-2F97F3CE45A5}"/>
              </a:ext>
            </a:extLst>
          </p:cNvPr>
          <p:cNvSpPr>
            <a:spLocks noGrp="1"/>
          </p:cNvSpPr>
          <p:nvPr>
            <p:ph idx="1"/>
          </p:nvPr>
        </p:nvSpPr>
        <p:spPr/>
        <p:txBody>
          <a:bodyPr/>
          <a:lstStyle/>
          <a:p>
            <a:pPr marL="0" indent="0">
              <a:buNone/>
            </a:pPr>
            <a:r>
              <a:rPr lang="en-GB" b="1" i="1" dirty="0"/>
              <a:t>Little of this utopian vision has survived.</a:t>
            </a:r>
            <a:r>
              <a:rPr lang="en-GB" dirty="0"/>
              <a:t> There has not been a completed set of multilateral trade talks since the Uruguay round was wrapped up in late 1993, in large part because this was the last time the US and the EU were able to carve out a deal to their mutual interest and then impose it on the rest of the world.</a:t>
            </a:r>
            <a:endParaRPr lang="en-AU" dirty="0"/>
          </a:p>
        </p:txBody>
      </p:sp>
    </p:spTree>
    <p:extLst>
      <p:ext uri="{BB962C8B-B14F-4D97-AF65-F5344CB8AC3E}">
        <p14:creationId xmlns:p14="http://schemas.microsoft.com/office/powerpoint/2010/main" val="366132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746EF6-5E3F-4DF1-BB3D-E606097298F2}"/>
              </a:ext>
            </a:extLst>
          </p:cNvPr>
          <p:cNvSpPr>
            <a:spLocks noGrp="1"/>
          </p:cNvSpPr>
          <p:nvPr>
            <p:ph idx="1"/>
          </p:nvPr>
        </p:nvSpPr>
        <p:spPr/>
        <p:txBody>
          <a:bodyPr/>
          <a:lstStyle/>
          <a:p>
            <a:pPr marL="0" indent="0">
              <a:buNone/>
            </a:pPr>
            <a:r>
              <a:rPr lang="en-AU" i="1" dirty="0"/>
              <a:t>What is most crippling in our time is the universal belief … that the historic alternatives to capitalism have been proven unviable and impossible, and that no other socio-economic system is conceivable, let alone practically available. </a:t>
            </a:r>
          </a:p>
          <a:p>
            <a:pPr marL="0" indent="0">
              <a:buNone/>
            </a:pPr>
            <a:endParaRPr lang="en-AU" i="1" dirty="0"/>
          </a:p>
          <a:p>
            <a:r>
              <a:rPr lang="en-AU" i="1" dirty="0"/>
              <a:t>Fredric Jameson, Archaeologies of the Future: the Desire called Utopia, xii</a:t>
            </a:r>
          </a:p>
        </p:txBody>
      </p:sp>
    </p:spTree>
    <p:extLst>
      <p:ext uri="{BB962C8B-B14F-4D97-AF65-F5344CB8AC3E}">
        <p14:creationId xmlns:p14="http://schemas.microsoft.com/office/powerpoint/2010/main" val="34372423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863</Words>
  <Application>Microsoft Office PowerPoint</Application>
  <PresentationFormat>Widescreen</PresentationFormat>
  <Paragraphs>50</Paragraphs>
  <Slides>37</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Calibri</vt:lpstr>
      <vt:lpstr>Calibri Light</vt:lpstr>
      <vt:lpstr>Palatino Linotype</vt:lpstr>
      <vt:lpstr>Office Theme</vt:lpstr>
      <vt:lpstr>THE GHOST OF UTOPIAS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Jennings</dc:creator>
  <cp:lastModifiedBy>Mark Jennings</cp:lastModifiedBy>
  <cp:revision>48</cp:revision>
  <dcterms:created xsi:type="dcterms:W3CDTF">2019-08-27T09:46:58Z</dcterms:created>
  <dcterms:modified xsi:type="dcterms:W3CDTF">2019-09-02T08:07:40Z</dcterms:modified>
</cp:coreProperties>
</file>